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1"/>
  </p:notesMasterIdLst>
  <p:sldIdLst>
    <p:sldId id="256" r:id="rId6"/>
    <p:sldId id="407" r:id="rId7"/>
    <p:sldId id="465" r:id="rId8"/>
    <p:sldId id="466" r:id="rId9"/>
    <p:sldId id="467" r:id="rId10"/>
    <p:sldId id="468" r:id="rId11"/>
    <p:sldId id="469" r:id="rId12"/>
    <p:sldId id="457" r:id="rId13"/>
    <p:sldId id="470" r:id="rId14"/>
    <p:sldId id="461" r:id="rId15"/>
    <p:sldId id="471" r:id="rId16"/>
    <p:sldId id="472" r:id="rId17"/>
    <p:sldId id="462" r:id="rId18"/>
    <p:sldId id="463" r:id="rId19"/>
    <p:sldId id="473" r:id="rId2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837"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D7B8F8-E740-4031-A976-6ED9C74A714D}" type="datetimeFigureOut">
              <a:rPr lang="nl-NL" smtClean="0"/>
              <a:t>24-6-2025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03DFA5-C7D5-475E-ABE7-7163AB324556}" type="slidenum">
              <a:rPr lang="nl-NL" smtClean="0"/>
              <a:t>‹nr.›</a:t>
            </a:fld>
            <a:endParaRPr lang="nl-NL"/>
          </a:p>
        </p:txBody>
      </p:sp>
    </p:spTree>
    <p:extLst>
      <p:ext uri="{BB962C8B-B14F-4D97-AF65-F5344CB8AC3E}">
        <p14:creationId xmlns:p14="http://schemas.microsoft.com/office/powerpoint/2010/main" val="3048671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3143EC-ED69-905D-BEEA-062220A836A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545466C-A069-728C-2AB8-5560BAACE5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65264D0-2148-CA40-CAA1-FE47734C9CEF}"/>
              </a:ext>
            </a:extLst>
          </p:cNvPr>
          <p:cNvSpPr>
            <a:spLocks noGrp="1"/>
          </p:cNvSpPr>
          <p:nvPr>
            <p:ph type="dt" sz="half" idx="10"/>
          </p:nvPr>
        </p:nvSpPr>
        <p:spPr/>
        <p:txBody>
          <a:bodyPr/>
          <a:lstStyle/>
          <a:p>
            <a:fld id="{06960CBD-1ED3-42D7-8065-5172578DE14D}" type="datetimeFigureOut">
              <a:rPr lang="nl-NL" smtClean="0"/>
              <a:t>24-6-2025</a:t>
            </a:fld>
            <a:endParaRPr lang="nl-NL"/>
          </a:p>
        </p:txBody>
      </p:sp>
      <p:sp>
        <p:nvSpPr>
          <p:cNvPr id="5" name="Tijdelijke aanduiding voor voettekst 4">
            <a:extLst>
              <a:ext uri="{FF2B5EF4-FFF2-40B4-BE49-F238E27FC236}">
                <a16:creationId xmlns:a16="http://schemas.microsoft.com/office/drawing/2014/main" id="{F619B04A-9174-5319-8659-A2F6874130C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F87AA6B-2F2A-8923-68A0-AA7DF8729DF5}"/>
              </a:ext>
            </a:extLst>
          </p:cNvPr>
          <p:cNvSpPr>
            <a:spLocks noGrp="1"/>
          </p:cNvSpPr>
          <p:nvPr>
            <p:ph type="sldNum" sz="quarter" idx="12"/>
          </p:nvPr>
        </p:nvSpPr>
        <p:spPr/>
        <p:txBody>
          <a:bodyPr/>
          <a:lstStyle/>
          <a:p>
            <a:fld id="{C565C2DE-131D-4E69-B85D-F9C0C954E2F3}" type="slidenum">
              <a:rPr lang="nl-NL" smtClean="0"/>
              <a:t>‹nr.›</a:t>
            </a:fld>
            <a:endParaRPr lang="nl-NL"/>
          </a:p>
        </p:txBody>
      </p:sp>
    </p:spTree>
    <p:extLst>
      <p:ext uri="{BB962C8B-B14F-4D97-AF65-F5344CB8AC3E}">
        <p14:creationId xmlns:p14="http://schemas.microsoft.com/office/powerpoint/2010/main" val="2948222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D83C38-874A-C6B3-01FB-923C63FDCC6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72F52E01-1190-E0D0-C8CD-E217F7B4CE2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5E5B712-7CCA-C65E-8762-0219D2C610F3}"/>
              </a:ext>
            </a:extLst>
          </p:cNvPr>
          <p:cNvSpPr>
            <a:spLocks noGrp="1"/>
          </p:cNvSpPr>
          <p:nvPr>
            <p:ph type="dt" sz="half" idx="10"/>
          </p:nvPr>
        </p:nvSpPr>
        <p:spPr/>
        <p:txBody>
          <a:bodyPr/>
          <a:lstStyle/>
          <a:p>
            <a:fld id="{06960CBD-1ED3-42D7-8065-5172578DE14D}" type="datetimeFigureOut">
              <a:rPr lang="nl-NL" smtClean="0"/>
              <a:t>24-6-2025</a:t>
            </a:fld>
            <a:endParaRPr lang="nl-NL"/>
          </a:p>
        </p:txBody>
      </p:sp>
      <p:sp>
        <p:nvSpPr>
          <p:cNvPr id="5" name="Tijdelijke aanduiding voor voettekst 4">
            <a:extLst>
              <a:ext uri="{FF2B5EF4-FFF2-40B4-BE49-F238E27FC236}">
                <a16:creationId xmlns:a16="http://schemas.microsoft.com/office/drawing/2014/main" id="{4C14DB7F-5806-ACB8-A369-78143DCD95D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360C190-8586-F959-21F6-CF0D7496AE81}"/>
              </a:ext>
            </a:extLst>
          </p:cNvPr>
          <p:cNvSpPr>
            <a:spLocks noGrp="1"/>
          </p:cNvSpPr>
          <p:nvPr>
            <p:ph type="sldNum" sz="quarter" idx="12"/>
          </p:nvPr>
        </p:nvSpPr>
        <p:spPr/>
        <p:txBody>
          <a:bodyPr/>
          <a:lstStyle/>
          <a:p>
            <a:fld id="{C565C2DE-131D-4E69-B85D-F9C0C954E2F3}" type="slidenum">
              <a:rPr lang="nl-NL" smtClean="0"/>
              <a:t>‹nr.›</a:t>
            </a:fld>
            <a:endParaRPr lang="nl-NL"/>
          </a:p>
        </p:txBody>
      </p:sp>
    </p:spTree>
    <p:extLst>
      <p:ext uri="{BB962C8B-B14F-4D97-AF65-F5344CB8AC3E}">
        <p14:creationId xmlns:p14="http://schemas.microsoft.com/office/powerpoint/2010/main" val="1158435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819778D-76C2-2832-EFB4-05D7DC18248D}"/>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FFC80DE-4A7C-7728-C75E-D1A89708A44B}"/>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C1653C8-CDAE-6CA6-F8B7-F087B2800257}"/>
              </a:ext>
            </a:extLst>
          </p:cNvPr>
          <p:cNvSpPr>
            <a:spLocks noGrp="1"/>
          </p:cNvSpPr>
          <p:nvPr>
            <p:ph type="dt" sz="half" idx="10"/>
          </p:nvPr>
        </p:nvSpPr>
        <p:spPr/>
        <p:txBody>
          <a:bodyPr/>
          <a:lstStyle/>
          <a:p>
            <a:fld id="{06960CBD-1ED3-42D7-8065-5172578DE14D}" type="datetimeFigureOut">
              <a:rPr lang="nl-NL" smtClean="0"/>
              <a:t>24-6-2025</a:t>
            </a:fld>
            <a:endParaRPr lang="nl-NL"/>
          </a:p>
        </p:txBody>
      </p:sp>
      <p:sp>
        <p:nvSpPr>
          <p:cNvPr id="5" name="Tijdelijke aanduiding voor voettekst 4">
            <a:extLst>
              <a:ext uri="{FF2B5EF4-FFF2-40B4-BE49-F238E27FC236}">
                <a16:creationId xmlns:a16="http://schemas.microsoft.com/office/drawing/2014/main" id="{C790262E-0638-90F3-DE66-A55D49231DB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800CE4C-0EFB-2AE5-19BB-5B537BFCFBDF}"/>
              </a:ext>
            </a:extLst>
          </p:cNvPr>
          <p:cNvSpPr>
            <a:spLocks noGrp="1"/>
          </p:cNvSpPr>
          <p:nvPr>
            <p:ph type="sldNum" sz="quarter" idx="12"/>
          </p:nvPr>
        </p:nvSpPr>
        <p:spPr/>
        <p:txBody>
          <a:bodyPr/>
          <a:lstStyle/>
          <a:p>
            <a:fld id="{C565C2DE-131D-4E69-B85D-F9C0C954E2F3}" type="slidenum">
              <a:rPr lang="nl-NL" smtClean="0"/>
              <a:t>‹nr.›</a:t>
            </a:fld>
            <a:endParaRPr lang="nl-NL"/>
          </a:p>
        </p:txBody>
      </p:sp>
    </p:spTree>
    <p:extLst>
      <p:ext uri="{BB962C8B-B14F-4D97-AF65-F5344CB8AC3E}">
        <p14:creationId xmlns:p14="http://schemas.microsoft.com/office/powerpoint/2010/main" val="104486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C53948-640B-6E62-1DFB-DB15AB8BEFE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E671BA5-0669-D936-8006-F3C068682A6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B93823F-D48C-7ACB-D2CF-3FF46AA6E906}"/>
              </a:ext>
            </a:extLst>
          </p:cNvPr>
          <p:cNvSpPr>
            <a:spLocks noGrp="1"/>
          </p:cNvSpPr>
          <p:nvPr>
            <p:ph type="dt" sz="half" idx="10"/>
          </p:nvPr>
        </p:nvSpPr>
        <p:spPr/>
        <p:txBody>
          <a:bodyPr/>
          <a:lstStyle/>
          <a:p>
            <a:fld id="{06960CBD-1ED3-42D7-8065-5172578DE14D}" type="datetimeFigureOut">
              <a:rPr lang="nl-NL" smtClean="0"/>
              <a:t>24-6-2025</a:t>
            </a:fld>
            <a:endParaRPr lang="nl-NL"/>
          </a:p>
        </p:txBody>
      </p:sp>
      <p:sp>
        <p:nvSpPr>
          <p:cNvPr id="5" name="Tijdelijke aanduiding voor voettekst 4">
            <a:extLst>
              <a:ext uri="{FF2B5EF4-FFF2-40B4-BE49-F238E27FC236}">
                <a16:creationId xmlns:a16="http://schemas.microsoft.com/office/drawing/2014/main" id="{B65DCF13-E865-3B6F-BA7B-C3E05F89D39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D38072F-0A71-44C2-D93E-DCAF6BC930D5}"/>
              </a:ext>
            </a:extLst>
          </p:cNvPr>
          <p:cNvSpPr>
            <a:spLocks noGrp="1"/>
          </p:cNvSpPr>
          <p:nvPr>
            <p:ph type="sldNum" sz="quarter" idx="12"/>
          </p:nvPr>
        </p:nvSpPr>
        <p:spPr/>
        <p:txBody>
          <a:bodyPr/>
          <a:lstStyle/>
          <a:p>
            <a:fld id="{C565C2DE-131D-4E69-B85D-F9C0C954E2F3}" type="slidenum">
              <a:rPr lang="nl-NL" smtClean="0"/>
              <a:t>‹nr.›</a:t>
            </a:fld>
            <a:endParaRPr lang="nl-NL"/>
          </a:p>
        </p:txBody>
      </p:sp>
    </p:spTree>
    <p:extLst>
      <p:ext uri="{BB962C8B-B14F-4D97-AF65-F5344CB8AC3E}">
        <p14:creationId xmlns:p14="http://schemas.microsoft.com/office/powerpoint/2010/main" val="204561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B7C76B-FAA9-1587-49DF-73C6172F3A58}"/>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946B1C2A-CA2F-5E0B-ED5B-307F0200062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76501E7-C0B3-75D6-3DF3-B238C0CD6C54}"/>
              </a:ext>
            </a:extLst>
          </p:cNvPr>
          <p:cNvSpPr>
            <a:spLocks noGrp="1"/>
          </p:cNvSpPr>
          <p:nvPr>
            <p:ph type="dt" sz="half" idx="10"/>
          </p:nvPr>
        </p:nvSpPr>
        <p:spPr/>
        <p:txBody>
          <a:bodyPr/>
          <a:lstStyle/>
          <a:p>
            <a:fld id="{06960CBD-1ED3-42D7-8065-5172578DE14D}" type="datetimeFigureOut">
              <a:rPr lang="nl-NL" smtClean="0"/>
              <a:t>24-6-2025</a:t>
            </a:fld>
            <a:endParaRPr lang="nl-NL"/>
          </a:p>
        </p:txBody>
      </p:sp>
      <p:sp>
        <p:nvSpPr>
          <p:cNvPr id="5" name="Tijdelijke aanduiding voor voettekst 4">
            <a:extLst>
              <a:ext uri="{FF2B5EF4-FFF2-40B4-BE49-F238E27FC236}">
                <a16:creationId xmlns:a16="http://schemas.microsoft.com/office/drawing/2014/main" id="{AE281CF3-80ED-7DD4-05F9-A99E6A3C0EC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DDCECF9-BE4C-E318-1071-24AE2674FB72}"/>
              </a:ext>
            </a:extLst>
          </p:cNvPr>
          <p:cNvSpPr>
            <a:spLocks noGrp="1"/>
          </p:cNvSpPr>
          <p:nvPr>
            <p:ph type="sldNum" sz="quarter" idx="12"/>
          </p:nvPr>
        </p:nvSpPr>
        <p:spPr/>
        <p:txBody>
          <a:bodyPr/>
          <a:lstStyle/>
          <a:p>
            <a:fld id="{C565C2DE-131D-4E69-B85D-F9C0C954E2F3}" type="slidenum">
              <a:rPr lang="nl-NL" smtClean="0"/>
              <a:t>‹nr.›</a:t>
            </a:fld>
            <a:endParaRPr lang="nl-NL"/>
          </a:p>
        </p:txBody>
      </p:sp>
    </p:spTree>
    <p:extLst>
      <p:ext uri="{BB962C8B-B14F-4D97-AF65-F5344CB8AC3E}">
        <p14:creationId xmlns:p14="http://schemas.microsoft.com/office/powerpoint/2010/main" val="588899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61F3A0-3F0B-A383-7268-767D97335A8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B995CC0-A126-3F19-FA45-6F5962CC618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77CB20B-1373-3F4D-5C7C-B3C7BF6D914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325BCB7-152A-6F5D-45C7-D55A810CBF13}"/>
              </a:ext>
            </a:extLst>
          </p:cNvPr>
          <p:cNvSpPr>
            <a:spLocks noGrp="1"/>
          </p:cNvSpPr>
          <p:nvPr>
            <p:ph type="dt" sz="half" idx="10"/>
          </p:nvPr>
        </p:nvSpPr>
        <p:spPr/>
        <p:txBody>
          <a:bodyPr/>
          <a:lstStyle/>
          <a:p>
            <a:fld id="{06960CBD-1ED3-42D7-8065-5172578DE14D}" type="datetimeFigureOut">
              <a:rPr lang="nl-NL" smtClean="0"/>
              <a:t>24-6-2025</a:t>
            </a:fld>
            <a:endParaRPr lang="nl-NL"/>
          </a:p>
        </p:txBody>
      </p:sp>
      <p:sp>
        <p:nvSpPr>
          <p:cNvPr id="6" name="Tijdelijke aanduiding voor voettekst 5">
            <a:extLst>
              <a:ext uri="{FF2B5EF4-FFF2-40B4-BE49-F238E27FC236}">
                <a16:creationId xmlns:a16="http://schemas.microsoft.com/office/drawing/2014/main" id="{13FCA1B9-3C85-3263-6F85-6A45EBE67B9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94A836F-588C-3B1A-516A-82CB8950B233}"/>
              </a:ext>
            </a:extLst>
          </p:cNvPr>
          <p:cNvSpPr>
            <a:spLocks noGrp="1"/>
          </p:cNvSpPr>
          <p:nvPr>
            <p:ph type="sldNum" sz="quarter" idx="12"/>
          </p:nvPr>
        </p:nvSpPr>
        <p:spPr/>
        <p:txBody>
          <a:bodyPr/>
          <a:lstStyle/>
          <a:p>
            <a:fld id="{C565C2DE-131D-4E69-B85D-F9C0C954E2F3}" type="slidenum">
              <a:rPr lang="nl-NL" smtClean="0"/>
              <a:t>‹nr.›</a:t>
            </a:fld>
            <a:endParaRPr lang="nl-NL"/>
          </a:p>
        </p:txBody>
      </p:sp>
    </p:spTree>
    <p:extLst>
      <p:ext uri="{BB962C8B-B14F-4D97-AF65-F5344CB8AC3E}">
        <p14:creationId xmlns:p14="http://schemas.microsoft.com/office/powerpoint/2010/main" val="1927022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1AB1A5-1C15-68CC-0653-4994C68C01E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8F71226-5DAF-4B81-A511-2972BCEB48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9A9D673-186D-8413-320A-F584210304D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83BF993-DFA1-8035-E8EF-AFEA4CDC33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C4DDBAE-B635-5702-5B20-F01B51238A75}"/>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79EFB077-A545-6FDE-9463-A706146FCE5A}"/>
              </a:ext>
            </a:extLst>
          </p:cNvPr>
          <p:cNvSpPr>
            <a:spLocks noGrp="1"/>
          </p:cNvSpPr>
          <p:nvPr>
            <p:ph type="dt" sz="half" idx="10"/>
          </p:nvPr>
        </p:nvSpPr>
        <p:spPr/>
        <p:txBody>
          <a:bodyPr/>
          <a:lstStyle/>
          <a:p>
            <a:fld id="{06960CBD-1ED3-42D7-8065-5172578DE14D}" type="datetimeFigureOut">
              <a:rPr lang="nl-NL" smtClean="0"/>
              <a:t>24-6-2025</a:t>
            </a:fld>
            <a:endParaRPr lang="nl-NL"/>
          </a:p>
        </p:txBody>
      </p:sp>
      <p:sp>
        <p:nvSpPr>
          <p:cNvPr id="8" name="Tijdelijke aanduiding voor voettekst 7">
            <a:extLst>
              <a:ext uri="{FF2B5EF4-FFF2-40B4-BE49-F238E27FC236}">
                <a16:creationId xmlns:a16="http://schemas.microsoft.com/office/drawing/2014/main" id="{AF67C583-413F-3DA7-372C-A88EC84F699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44CA651-A679-53F9-AF4A-8A2D12B7C4D3}"/>
              </a:ext>
            </a:extLst>
          </p:cNvPr>
          <p:cNvSpPr>
            <a:spLocks noGrp="1"/>
          </p:cNvSpPr>
          <p:nvPr>
            <p:ph type="sldNum" sz="quarter" idx="12"/>
          </p:nvPr>
        </p:nvSpPr>
        <p:spPr/>
        <p:txBody>
          <a:bodyPr/>
          <a:lstStyle/>
          <a:p>
            <a:fld id="{C565C2DE-131D-4E69-B85D-F9C0C954E2F3}" type="slidenum">
              <a:rPr lang="nl-NL" smtClean="0"/>
              <a:t>‹nr.›</a:t>
            </a:fld>
            <a:endParaRPr lang="nl-NL"/>
          </a:p>
        </p:txBody>
      </p:sp>
    </p:spTree>
    <p:extLst>
      <p:ext uri="{BB962C8B-B14F-4D97-AF65-F5344CB8AC3E}">
        <p14:creationId xmlns:p14="http://schemas.microsoft.com/office/powerpoint/2010/main" val="830924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D5E02A-59C7-607A-9FD5-E2D1A1D3B33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63C080A-7E2A-474C-622C-3584CD589FA1}"/>
              </a:ext>
            </a:extLst>
          </p:cNvPr>
          <p:cNvSpPr>
            <a:spLocks noGrp="1"/>
          </p:cNvSpPr>
          <p:nvPr>
            <p:ph type="dt" sz="half" idx="10"/>
          </p:nvPr>
        </p:nvSpPr>
        <p:spPr/>
        <p:txBody>
          <a:bodyPr/>
          <a:lstStyle/>
          <a:p>
            <a:fld id="{06960CBD-1ED3-42D7-8065-5172578DE14D}" type="datetimeFigureOut">
              <a:rPr lang="nl-NL" smtClean="0"/>
              <a:t>24-6-2025</a:t>
            </a:fld>
            <a:endParaRPr lang="nl-NL"/>
          </a:p>
        </p:txBody>
      </p:sp>
      <p:sp>
        <p:nvSpPr>
          <p:cNvPr id="4" name="Tijdelijke aanduiding voor voettekst 3">
            <a:extLst>
              <a:ext uri="{FF2B5EF4-FFF2-40B4-BE49-F238E27FC236}">
                <a16:creationId xmlns:a16="http://schemas.microsoft.com/office/drawing/2014/main" id="{61DEDA17-9428-1325-FBF5-B19DECD18BA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1FE8A0C3-2FAA-8B14-879B-261ACD7E38EE}"/>
              </a:ext>
            </a:extLst>
          </p:cNvPr>
          <p:cNvSpPr>
            <a:spLocks noGrp="1"/>
          </p:cNvSpPr>
          <p:nvPr>
            <p:ph type="sldNum" sz="quarter" idx="12"/>
          </p:nvPr>
        </p:nvSpPr>
        <p:spPr/>
        <p:txBody>
          <a:bodyPr/>
          <a:lstStyle/>
          <a:p>
            <a:fld id="{C565C2DE-131D-4E69-B85D-F9C0C954E2F3}" type="slidenum">
              <a:rPr lang="nl-NL" smtClean="0"/>
              <a:t>‹nr.›</a:t>
            </a:fld>
            <a:endParaRPr lang="nl-NL"/>
          </a:p>
        </p:txBody>
      </p:sp>
    </p:spTree>
    <p:extLst>
      <p:ext uri="{BB962C8B-B14F-4D97-AF65-F5344CB8AC3E}">
        <p14:creationId xmlns:p14="http://schemas.microsoft.com/office/powerpoint/2010/main" val="1269647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C1E162B-0CFB-0A7F-315D-7082E6AAB96E}"/>
              </a:ext>
            </a:extLst>
          </p:cNvPr>
          <p:cNvSpPr>
            <a:spLocks noGrp="1"/>
          </p:cNvSpPr>
          <p:nvPr>
            <p:ph type="dt" sz="half" idx="10"/>
          </p:nvPr>
        </p:nvSpPr>
        <p:spPr/>
        <p:txBody>
          <a:bodyPr/>
          <a:lstStyle/>
          <a:p>
            <a:fld id="{06960CBD-1ED3-42D7-8065-5172578DE14D}" type="datetimeFigureOut">
              <a:rPr lang="nl-NL" smtClean="0"/>
              <a:t>24-6-2025</a:t>
            </a:fld>
            <a:endParaRPr lang="nl-NL"/>
          </a:p>
        </p:txBody>
      </p:sp>
      <p:sp>
        <p:nvSpPr>
          <p:cNvPr id="3" name="Tijdelijke aanduiding voor voettekst 2">
            <a:extLst>
              <a:ext uri="{FF2B5EF4-FFF2-40B4-BE49-F238E27FC236}">
                <a16:creationId xmlns:a16="http://schemas.microsoft.com/office/drawing/2014/main" id="{622A98FF-8532-6F86-EC83-3A5F0E58E1D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2FFC3E1B-7EDA-A329-49ED-2191C23D6653}"/>
              </a:ext>
            </a:extLst>
          </p:cNvPr>
          <p:cNvSpPr>
            <a:spLocks noGrp="1"/>
          </p:cNvSpPr>
          <p:nvPr>
            <p:ph type="sldNum" sz="quarter" idx="12"/>
          </p:nvPr>
        </p:nvSpPr>
        <p:spPr/>
        <p:txBody>
          <a:bodyPr/>
          <a:lstStyle/>
          <a:p>
            <a:fld id="{C565C2DE-131D-4E69-B85D-F9C0C954E2F3}" type="slidenum">
              <a:rPr lang="nl-NL" smtClean="0"/>
              <a:t>‹nr.›</a:t>
            </a:fld>
            <a:endParaRPr lang="nl-NL"/>
          </a:p>
        </p:txBody>
      </p:sp>
    </p:spTree>
    <p:extLst>
      <p:ext uri="{BB962C8B-B14F-4D97-AF65-F5344CB8AC3E}">
        <p14:creationId xmlns:p14="http://schemas.microsoft.com/office/powerpoint/2010/main" val="2055709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4772E6-9202-2500-1E05-03DE205CE9A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43FB08D-0C07-8BEB-C1D4-6DB03F5792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297E28D7-A554-C81A-8DFB-02FA1C7C76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CA13E1F-6268-0248-3F97-42FBA2226039}"/>
              </a:ext>
            </a:extLst>
          </p:cNvPr>
          <p:cNvSpPr>
            <a:spLocks noGrp="1"/>
          </p:cNvSpPr>
          <p:nvPr>
            <p:ph type="dt" sz="half" idx="10"/>
          </p:nvPr>
        </p:nvSpPr>
        <p:spPr/>
        <p:txBody>
          <a:bodyPr/>
          <a:lstStyle/>
          <a:p>
            <a:fld id="{06960CBD-1ED3-42D7-8065-5172578DE14D}" type="datetimeFigureOut">
              <a:rPr lang="nl-NL" smtClean="0"/>
              <a:t>24-6-2025</a:t>
            </a:fld>
            <a:endParaRPr lang="nl-NL"/>
          </a:p>
        </p:txBody>
      </p:sp>
      <p:sp>
        <p:nvSpPr>
          <p:cNvPr id="6" name="Tijdelijke aanduiding voor voettekst 5">
            <a:extLst>
              <a:ext uri="{FF2B5EF4-FFF2-40B4-BE49-F238E27FC236}">
                <a16:creationId xmlns:a16="http://schemas.microsoft.com/office/drawing/2014/main" id="{086EA41A-275C-D1BE-769E-E2F16FE9C89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43AE2A3-49A2-419B-905E-D0F455B3A3F9}"/>
              </a:ext>
            </a:extLst>
          </p:cNvPr>
          <p:cNvSpPr>
            <a:spLocks noGrp="1"/>
          </p:cNvSpPr>
          <p:nvPr>
            <p:ph type="sldNum" sz="quarter" idx="12"/>
          </p:nvPr>
        </p:nvSpPr>
        <p:spPr/>
        <p:txBody>
          <a:bodyPr/>
          <a:lstStyle/>
          <a:p>
            <a:fld id="{C565C2DE-131D-4E69-B85D-F9C0C954E2F3}" type="slidenum">
              <a:rPr lang="nl-NL" smtClean="0"/>
              <a:t>‹nr.›</a:t>
            </a:fld>
            <a:endParaRPr lang="nl-NL"/>
          </a:p>
        </p:txBody>
      </p:sp>
    </p:spTree>
    <p:extLst>
      <p:ext uri="{BB962C8B-B14F-4D97-AF65-F5344CB8AC3E}">
        <p14:creationId xmlns:p14="http://schemas.microsoft.com/office/powerpoint/2010/main" val="3093986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3A09ED-4DFF-94F2-1BA1-98151C90A2A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C5EA4597-EC84-3B09-4E46-8D0E2E57F1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B577DE80-C4DC-B342-8E11-F57661B0CE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48384BC-4DEE-7DA1-0881-9E388DE6B880}"/>
              </a:ext>
            </a:extLst>
          </p:cNvPr>
          <p:cNvSpPr>
            <a:spLocks noGrp="1"/>
          </p:cNvSpPr>
          <p:nvPr>
            <p:ph type="dt" sz="half" idx="10"/>
          </p:nvPr>
        </p:nvSpPr>
        <p:spPr/>
        <p:txBody>
          <a:bodyPr/>
          <a:lstStyle/>
          <a:p>
            <a:fld id="{06960CBD-1ED3-42D7-8065-5172578DE14D}" type="datetimeFigureOut">
              <a:rPr lang="nl-NL" smtClean="0"/>
              <a:t>24-6-2025</a:t>
            </a:fld>
            <a:endParaRPr lang="nl-NL"/>
          </a:p>
        </p:txBody>
      </p:sp>
      <p:sp>
        <p:nvSpPr>
          <p:cNvPr id="6" name="Tijdelijke aanduiding voor voettekst 5">
            <a:extLst>
              <a:ext uri="{FF2B5EF4-FFF2-40B4-BE49-F238E27FC236}">
                <a16:creationId xmlns:a16="http://schemas.microsoft.com/office/drawing/2014/main" id="{24CD2637-A7E0-84D4-3120-CFB440C22ED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5DEA3E3-2A2E-36E2-8B0F-6D15DD4FBFDA}"/>
              </a:ext>
            </a:extLst>
          </p:cNvPr>
          <p:cNvSpPr>
            <a:spLocks noGrp="1"/>
          </p:cNvSpPr>
          <p:nvPr>
            <p:ph type="sldNum" sz="quarter" idx="12"/>
          </p:nvPr>
        </p:nvSpPr>
        <p:spPr/>
        <p:txBody>
          <a:bodyPr/>
          <a:lstStyle/>
          <a:p>
            <a:fld id="{C565C2DE-131D-4E69-B85D-F9C0C954E2F3}" type="slidenum">
              <a:rPr lang="nl-NL" smtClean="0"/>
              <a:t>‹nr.›</a:t>
            </a:fld>
            <a:endParaRPr lang="nl-NL"/>
          </a:p>
        </p:txBody>
      </p:sp>
    </p:spTree>
    <p:extLst>
      <p:ext uri="{BB962C8B-B14F-4D97-AF65-F5344CB8AC3E}">
        <p14:creationId xmlns:p14="http://schemas.microsoft.com/office/powerpoint/2010/main" val="549842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26EF23B-1B1D-6F25-3469-E5B362E8E4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96C21A1-90C5-0922-3988-6CB7C1A65B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916B0AC-70AB-2733-697C-1E55E45652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6960CBD-1ED3-42D7-8065-5172578DE14D}" type="datetimeFigureOut">
              <a:rPr lang="nl-NL" smtClean="0"/>
              <a:t>24-6-2025</a:t>
            </a:fld>
            <a:endParaRPr lang="nl-NL"/>
          </a:p>
        </p:txBody>
      </p:sp>
      <p:sp>
        <p:nvSpPr>
          <p:cNvPr id="5" name="Tijdelijke aanduiding voor voettekst 4">
            <a:extLst>
              <a:ext uri="{FF2B5EF4-FFF2-40B4-BE49-F238E27FC236}">
                <a16:creationId xmlns:a16="http://schemas.microsoft.com/office/drawing/2014/main" id="{252E48E7-1B4E-C9FF-8DFD-453D4881C4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1626DE5A-EE6A-6412-F797-5547A0C96F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565C2DE-131D-4E69-B85D-F9C0C954E2F3}" type="slidenum">
              <a:rPr lang="nl-NL" smtClean="0"/>
              <a:t>‹nr.›</a:t>
            </a:fld>
            <a:endParaRPr lang="nl-NL"/>
          </a:p>
        </p:txBody>
      </p:sp>
    </p:spTree>
    <p:extLst>
      <p:ext uri="{BB962C8B-B14F-4D97-AF65-F5344CB8AC3E}">
        <p14:creationId xmlns:p14="http://schemas.microsoft.com/office/powerpoint/2010/main" val="3507515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atermes-wachtlijstenportaal-test.azurewebsites.net/Home/Start" TargetMode="Externa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arallellogram 9">
            <a:extLst>
              <a:ext uri="{FF2B5EF4-FFF2-40B4-BE49-F238E27FC236}">
                <a16:creationId xmlns:a16="http://schemas.microsoft.com/office/drawing/2014/main" id="{BE77D602-6AF9-DCA1-BFB6-10115660C6B2}"/>
              </a:ext>
            </a:extLst>
          </p:cNvPr>
          <p:cNvSpPr/>
          <p:nvPr/>
        </p:nvSpPr>
        <p:spPr>
          <a:xfrm>
            <a:off x="7892721" y="-15802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extBox 8">
            <a:extLst>
              <a:ext uri="{FF2B5EF4-FFF2-40B4-BE49-F238E27FC236}">
                <a16:creationId xmlns:a16="http://schemas.microsoft.com/office/drawing/2014/main" id="{59FCD154-0823-9F44-2A8B-837FB9B73652}"/>
              </a:ext>
            </a:extLst>
          </p:cNvPr>
          <p:cNvSpPr txBox="1"/>
          <p:nvPr/>
        </p:nvSpPr>
        <p:spPr>
          <a:xfrm>
            <a:off x="474719" y="474344"/>
            <a:ext cx="6541886" cy="1631216"/>
          </a:xfrm>
          <a:prstGeom prst="rect">
            <a:avLst/>
          </a:prstGeom>
          <a:noFill/>
        </p:spPr>
        <p:txBody>
          <a:bodyPr wrap="square" rtlCol="0">
            <a:spAutoFit/>
          </a:bodyPr>
          <a:lstStyle/>
          <a:p>
            <a:pPr lvl="0">
              <a:defRPr/>
            </a:pPr>
            <a:r>
              <a:rPr lang="en-US" sz="5000" b="1" dirty="0" err="1">
                <a:latin typeface="Noto Sans" panose="020B0502040504020204" pitchFamily="34"/>
                <a:ea typeface="Noto Sans" panose="020B0502040504020204" pitchFamily="34"/>
                <a:cs typeface="Noto Sans" panose="020B0502040504020204" pitchFamily="34"/>
              </a:rPr>
              <a:t>Wachtlijsttool</a:t>
            </a:r>
            <a:r>
              <a:rPr lang="en-US" sz="5000" b="1" dirty="0">
                <a:latin typeface="Noto Sans" panose="020B0502040504020204" pitchFamily="34"/>
                <a:ea typeface="Noto Sans" panose="020B0502040504020204" pitchFamily="34"/>
                <a:cs typeface="Noto Sans" panose="020B0502040504020204" pitchFamily="34"/>
              </a:rPr>
              <a:t> </a:t>
            </a:r>
            <a:r>
              <a:rPr lang="en-US" sz="5000" b="1" dirty="0" err="1">
                <a:latin typeface="Noto Sans" panose="020B0502040504020204" pitchFamily="34"/>
                <a:ea typeface="Noto Sans" panose="020B0502040504020204" pitchFamily="34"/>
                <a:cs typeface="Noto Sans" panose="020B0502040504020204" pitchFamily="34"/>
              </a:rPr>
              <a:t>voor</a:t>
            </a:r>
            <a:r>
              <a:rPr lang="en-US" sz="5000" b="1" dirty="0">
                <a:latin typeface="Noto Sans" panose="020B0502040504020204" pitchFamily="34"/>
                <a:ea typeface="Noto Sans" panose="020B0502040504020204" pitchFamily="34"/>
                <a:cs typeface="Noto Sans" panose="020B0502040504020204" pitchFamily="34"/>
              </a:rPr>
              <a:t> KSV’s</a:t>
            </a:r>
          </a:p>
        </p:txBody>
      </p:sp>
      <p:pic>
        <p:nvPicPr>
          <p:cNvPr id="6" name="Afbeelding 5" descr="Afbeelding met kleding, tekenfilm, persoon, clipart&#10;&#10;Automatisch gegenereerde beschrijving">
            <a:extLst>
              <a:ext uri="{FF2B5EF4-FFF2-40B4-BE49-F238E27FC236}">
                <a16:creationId xmlns:a16="http://schemas.microsoft.com/office/drawing/2014/main" id="{FDF2BC96-0D19-E8BE-CCAD-6CE5D98C6B60}"/>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7" name="Group 7">
            <a:extLst>
              <a:ext uri="{FF2B5EF4-FFF2-40B4-BE49-F238E27FC236}">
                <a16:creationId xmlns:a16="http://schemas.microsoft.com/office/drawing/2014/main" id="{BC2FA63A-A5BD-44D2-75B0-CA2C5A6521BF}"/>
              </a:ext>
            </a:extLst>
          </p:cNvPr>
          <p:cNvGrpSpPr/>
          <p:nvPr/>
        </p:nvGrpSpPr>
        <p:grpSpPr>
          <a:xfrm>
            <a:off x="426507" y="1"/>
            <a:ext cx="9926659" cy="6858000"/>
            <a:chOff x="4549775" y="1466850"/>
            <a:chExt cx="3092450" cy="3922713"/>
          </a:xfrm>
        </p:grpSpPr>
        <p:sp>
          <p:nvSpPr>
            <p:cNvPr id="8" name="Freeform 5">
              <a:extLst>
                <a:ext uri="{FF2B5EF4-FFF2-40B4-BE49-F238E27FC236}">
                  <a16:creationId xmlns:a16="http://schemas.microsoft.com/office/drawing/2014/main" id="{49D18729-EFD3-5E04-6709-5A8A8CC23F57}"/>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6">
              <a:extLst>
                <a:ext uri="{FF2B5EF4-FFF2-40B4-BE49-F238E27FC236}">
                  <a16:creationId xmlns:a16="http://schemas.microsoft.com/office/drawing/2014/main" id="{26EDC2ED-8684-71FE-5FCD-905AAF286BDA}"/>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1" name="Groep 10">
            <a:extLst>
              <a:ext uri="{FF2B5EF4-FFF2-40B4-BE49-F238E27FC236}">
                <a16:creationId xmlns:a16="http://schemas.microsoft.com/office/drawing/2014/main" id="{04F3897F-BFFD-B08B-8B3C-1B03472BFFFD}"/>
              </a:ext>
            </a:extLst>
          </p:cNvPr>
          <p:cNvGrpSpPr/>
          <p:nvPr/>
        </p:nvGrpSpPr>
        <p:grpSpPr>
          <a:xfrm>
            <a:off x="107950" y="67734"/>
            <a:ext cx="10839450" cy="6701366"/>
            <a:chOff x="107950" y="67734"/>
            <a:chExt cx="10839450" cy="6701366"/>
          </a:xfrm>
        </p:grpSpPr>
        <p:sp>
          <p:nvSpPr>
            <p:cNvPr id="12" name="Freeform 86">
              <a:extLst>
                <a:ext uri="{FF2B5EF4-FFF2-40B4-BE49-F238E27FC236}">
                  <a16:creationId xmlns:a16="http://schemas.microsoft.com/office/drawing/2014/main" id="{C4748E96-5E85-7C80-BF4C-3D719E9F3F63}"/>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89">
              <a:extLst>
                <a:ext uri="{FF2B5EF4-FFF2-40B4-BE49-F238E27FC236}">
                  <a16:creationId xmlns:a16="http://schemas.microsoft.com/office/drawing/2014/main" id="{311DAD52-2321-1FFD-44EB-717251285A12}"/>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90">
              <a:extLst>
                <a:ext uri="{FF2B5EF4-FFF2-40B4-BE49-F238E27FC236}">
                  <a16:creationId xmlns:a16="http://schemas.microsoft.com/office/drawing/2014/main" id="{D6CBF270-4270-F5D0-316B-D322B5D19002}"/>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91">
              <a:extLst>
                <a:ext uri="{FF2B5EF4-FFF2-40B4-BE49-F238E27FC236}">
                  <a16:creationId xmlns:a16="http://schemas.microsoft.com/office/drawing/2014/main" id="{440BBFDF-8646-120A-B614-D837428B9ACA}"/>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92">
              <a:extLst>
                <a:ext uri="{FF2B5EF4-FFF2-40B4-BE49-F238E27FC236}">
                  <a16:creationId xmlns:a16="http://schemas.microsoft.com/office/drawing/2014/main" id="{347C0DF8-736E-6370-A5DD-CE8DAABF5A9A}"/>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93">
              <a:extLst>
                <a:ext uri="{FF2B5EF4-FFF2-40B4-BE49-F238E27FC236}">
                  <a16:creationId xmlns:a16="http://schemas.microsoft.com/office/drawing/2014/main" id="{4014A1FB-2F74-7301-6C29-CED153B617A3}"/>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94">
              <a:extLst>
                <a:ext uri="{FF2B5EF4-FFF2-40B4-BE49-F238E27FC236}">
                  <a16:creationId xmlns:a16="http://schemas.microsoft.com/office/drawing/2014/main" id="{66B1EE1E-0FA2-047F-D742-122FADE68173}"/>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95">
              <a:extLst>
                <a:ext uri="{FF2B5EF4-FFF2-40B4-BE49-F238E27FC236}">
                  <a16:creationId xmlns:a16="http://schemas.microsoft.com/office/drawing/2014/main" id="{A3BC3752-B9A5-C0DA-3392-1F10952FCC98}"/>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96">
              <a:extLst>
                <a:ext uri="{FF2B5EF4-FFF2-40B4-BE49-F238E27FC236}">
                  <a16:creationId xmlns:a16="http://schemas.microsoft.com/office/drawing/2014/main" id="{FC8392FF-F336-6CA6-C727-A55BC6274C7C}"/>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97">
              <a:extLst>
                <a:ext uri="{FF2B5EF4-FFF2-40B4-BE49-F238E27FC236}">
                  <a16:creationId xmlns:a16="http://schemas.microsoft.com/office/drawing/2014/main" id="{67793B92-EFCB-1358-F477-4F4B700DF9E7}"/>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98">
              <a:extLst>
                <a:ext uri="{FF2B5EF4-FFF2-40B4-BE49-F238E27FC236}">
                  <a16:creationId xmlns:a16="http://schemas.microsoft.com/office/drawing/2014/main" id="{5CB95D27-9AFF-16D4-A5BB-C769958205A1}"/>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99">
              <a:extLst>
                <a:ext uri="{FF2B5EF4-FFF2-40B4-BE49-F238E27FC236}">
                  <a16:creationId xmlns:a16="http://schemas.microsoft.com/office/drawing/2014/main" id="{014499B7-D61E-8CFE-429C-214443949D37}"/>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00">
              <a:extLst>
                <a:ext uri="{FF2B5EF4-FFF2-40B4-BE49-F238E27FC236}">
                  <a16:creationId xmlns:a16="http://schemas.microsoft.com/office/drawing/2014/main" id="{E8D6DCB4-FD72-57FA-3618-90021BF7DE92}"/>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01">
              <a:extLst>
                <a:ext uri="{FF2B5EF4-FFF2-40B4-BE49-F238E27FC236}">
                  <a16:creationId xmlns:a16="http://schemas.microsoft.com/office/drawing/2014/main" id="{18AD83FE-5B7F-FDF1-A453-2F64C2B49D7E}"/>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102">
              <a:extLst>
                <a:ext uri="{FF2B5EF4-FFF2-40B4-BE49-F238E27FC236}">
                  <a16:creationId xmlns:a16="http://schemas.microsoft.com/office/drawing/2014/main" id="{95CA96D3-2C7B-2C86-475B-D5C2431AED6A}"/>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103">
              <a:extLst>
                <a:ext uri="{FF2B5EF4-FFF2-40B4-BE49-F238E27FC236}">
                  <a16:creationId xmlns:a16="http://schemas.microsoft.com/office/drawing/2014/main" id="{42A6FB61-13A1-8019-C820-F358D63E2C72}"/>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104">
              <a:extLst>
                <a:ext uri="{FF2B5EF4-FFF2-40B4-BE49-F238E27FC236}">
                  <a16:creationId xmlns:a16="http://schemas.microsoft.com/office/drawing/2014/main" id="{E4658973-FA16-9143-EDF0-021FE30E7458}"/>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05">
              <a:extLst>
                <a:ext uri="{FF2B5EF4-FFF2-40B4-BE49-F238E27FC236}">
                  <a16:creationId xmlns:a16="http://schemas.microsoft.com/office/drawing/2014/main" id="{E8BC8D9C-7B2A-225E-8FC2-61C7A1CA7715}"/>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06">
              <a:extLst>
                <a:ext uri="{FF2B5EF4-FFF2-40B4-BE49-F238E27FC236}">
                  <a16:creationId xmlns:a16="http://schemas.microsoft.com/office/drawing/2014/main" id="{FC4CA578-BD21-F8BC-B61C-63CF6270954E}"/>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7">
              <a:extLst>
                <a:ext uri="{FF2B5EF4-FFF2-40B4-BE49-F238E27FC236}">
                  <a16:creationId xmlns:a16="http://schemas.microsoft.com/office/drawing/2014/main" id="{86604CF8-2D16-7B55-EFAD-A91AB92F215D}"/>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108">
              <a:extLst>
                <a:ext uri="{FF2B5EF4-FFF2-40B4-BE49-F238E27FC236}">
                  <a16:creationId xmlns:a16="http://schemas.microsoft.com/office/drawing/2014/main" id="{195C5D01-48E1-02B2-0FD4-C04E235EE3E2}"/>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109">
              <a:extLst>
                <a:ext uri="{FF2B5EF4-FFF2-40B4-BE49-F238E27FC236}">
                  <a16:creationId xmlns:a16="http://schemas.microsoft.com/office/drawing/2014/main" id="{BF447AAD-B4D2-047A-9D74-1FAE5E9BEBEB}"/>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110">
              <a:extLst>
                <a:ext uri="{FF2B5EF4-FFF2-40B4-BE49-F238E27FC236}">
                  <a16:creationId xmlns:a16="http://schemas.microsoft.com/office/drawing/2014/main" id="{15314871-DD3B-E589-78AC-3E8E0383623B}"/>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11">
              <a:extLst>
                <a:ext uri="{FF2B5EF4-FFF2-40B4-BE49-F238E27FC236}">
                  <a16:creationId xmlns:a16="http://schemas.microsoft.com/office/drawing/2014/main" id="{5BFA45EF-FF74-F68C-748F-9F8B87713E6C}"/>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112">
              <a:extLst>
                <a:ext uri="{FF2B5EF4-FFF2-40B4-BE49-F238E27FC236}">
                  <a16:creationId xmlns:a16="http://schemas.microsoft.com/office/drawing/2014/main" id="{04F29F2F-C371-D131-1808-2064FDA7CC31}"/>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113">
              <a:extLst>
                <a:ext uri="{FF2B5EF4-FFF2-40B4-BE49-F238E27FC236}">
                  <a16:creationId xmlns:a16="http://schemas.microsoft.com/office/drawing/2014/main" id="{5FB1D7C8-2374-7DDF-2349-3BF1BC6BA47A}"/>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114">
              <a:extLst>
                <a:ext uri="{FF2B5EF4-FFF2-40B4-BE49-F238E27FC236}">
                  <a16:creationId xmlns:a16="http://schemas.microsoft.com/office/drawing/2014/main" id="{50ADEA88-4462-A316-E0EE-D530A914ECF4}"/>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115">
              <a:extLst>
                <a:ext uri="{FF2B5EF4-FFF2-40B4-BE49-F238E27FC236}">
                  <a16:creationId xmlns:a16="http://schemas.microsoft.com/office/drawing/2014/main" id="{D84E620D-6FE7-690B-86C0-54FE901B130C}"/>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16">
              <a:extLst>
                <a:ext uri="{FF2B5EF4-FFF2-40B4-BE49-F238E27FC236}">
                  <a16:creationId xmlns:a16="http://schemas.microsoft.com/office/drawing/2014/main" id="{1C7C37D7-8CA1-7EC2-3FAF-D08CC24ACA3E}"/>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17">
              <a:extLst>
                <a:ext uri="{FF2B5EF4-FFF2-40B4-BE49-F238E27FC236}">
                  <a16:creationId xmlns:a16="http://schemas.microsoft.com/office/drawing/2014/main" id="{80315713-2A6E-C9AB-E4AD-F3CD5E96B8FD}"/>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18">
              <a:extLst>
                <a:ext uri="{FF2B5EF4-FFF2-40B4-BE49-F238E27FC236}">
                  <a16:creationId xmlns:a16="http://schemas.microsoft.com/office/drawing/2014/main" id="{D5694D4C-3E6F-99B2-6A8B-755E8D3915C5}"/>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19">
              <a:extLst>
                <a:ext uri="{FF2B5EF4-FFF2-40B4-BE49-F238E27FC236}">
                  <a16:creationId xmlns:a16="http://schemas.microsoft.com/office/drawing/2014/main" id="{52906665-C074-4695-242E-7AEACBA3A4BC}"/>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20">
              <a:extLst>
                <a:ext uri="{FF2B5EF4-FFF2-40B4-BE49-F238E27FC236}">
                  <a16:creationId xmlns:a16="http://schemas.microsoft.com/office/drawing/2014/main" id="{3B24FBCF-4E30-B0C2-5E89-E264621F0ED6}"/>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121">
              <a:extLst>
                <a:ext uri="{FF2B5EF4-FFF2-40B4-BE49-F238E27FC236}">
                  <a16:creationId xmlns:a16="http://schemas.microsoft.com/office/drawing/2014/main" id="{FFE2DA2B-ACF6-B71C-B369-7D64648CAD2F}"/>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122">
              <a:extLst>
                <a:ext uri="{FF2B5EF4-FFF2-40B4-BE49-F238E27FC236}">
                  <a16:creationId xmlns:a16="http://schemas.microsoft.com/office/drawing/2014/main" id="{BB585604-EDA9-3184-35EF-96E8F43AA087}"/>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123">
              <a:extLst>
                <a:ext uri="{FF2B5EF4-FFF2-40B4-BE49-F238E27FC236}">
                  <a16:creationId xmlns:a16="http://schemas.microsoft.com/office/drawing/2014/main" id="{1D61FE6E-C7D1-E902-1993-69C8BA2DB1BB}"/>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24">
              <a:extLst>
                <a:ext uri="{FF2B5EF4-FFF2-40B4-BE49-F238E27FC236}">
                  <a16:creationId xmlns:a16="http://schemas.microsoft.com/office/drawing/2014/main" id="{503C26F2-4D2C-D79C-EF60-BB2D890D8E49}"/>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25">
              <a:extLst>
                <a:ext uri="{FF2B5EF4-FFF2-40B4-BE49-F238E27FC236}">
                  <a16:creationId xmlns:a16="http://schemas.microsoft.com/office/drawing/2014/main" id="{E78156F0-F228-2B0E-59D1-98573281127B}"/>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26">
              <a:extLst>
                <a:ext uri="{FF2B5EF4-FFF2-40B4-BE49-F238E27FC236}">
                  <a16:creationId xmlns:a16="http://schemas.microsoft.com/office/drawing/2014/main" id="{62BC5E0A-D94A-B99A-9D69-7611F45F7FDB}"/>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27">
              <a:extLst>
                <a:ext uri="{FF2B5EF4-FFF2-40B4-BE49-F238E27FC236}">
                  <a16:creationId xmlns:a16="http://schemas.microsoft.com/office/drawing/2014/main" id="{AFCC2112-DE7C-605C-01C2-2AB228C0D9DC}"/>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28">
              <a:extLst>
                <a:ext uri="{FF2B5EF4-FFF2-40B4-BE49-F238E27FC236}">
                  <a16:creationId xmlns:a16="http://schemas.microsoft.com/office/drawing/2014/main" id="{9F4ADD85-146D-A71C-CC6F-BC11ABB6D103}"/>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29">
              <a:extLst>
                <a:ext uri="{FF2B5EF4-FFF2-40B4-BE49-F238E27FC236}">
                  <a16:creationId xmlns:a16="http://schemas.microsoft.com/office/drawing/2014/main" id="{830F0C86-932F-3B2D-ADDB-77893B5285DC}"/>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30">
              <a:extLst>
                <a:ext uri="{FF2B5EF4-FFF2-40B4-BE49-F238E27FC236}">
                  <a16:creationId xmlns:a16="http://schemas.microsoft.com/office/drawing/2014/main" id="{00A7A3EC-69F8-E831-2B00-41D5F23DD606}"/>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31">
              <a:extLst>
                <a:ext uri="{FF2B5EF4-FFF2-40B4-BE49-F238E27FC236}">
                  <a16:creationId xmlns:a16="http://schemas.microsoft.com/office/drawing/2014/main" id="{6EEC9F97-DCE1-3ADA-78E2-AC15E43FB9D5}"/>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32">
              <a:extLst>
                <a:ext uri="{FF2B5EF4-FFF2-40B4-BE49-F238E27FC236}">
                  <a16:creationId xmlns:a16="http://schemas.microsoft.com/office/drawing/2014/main" id="{24853394-06D2-CF60-C211-6F09B2D65A37}"/>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33">
              <a:extLst>
                <a:ext uri="{FF2B5EF4-FFF2-40B4-BE49-F238E27FC236}">
                  <a16:creationId xmlns:a16="http://schemas.microsoft.com/office/drawing/2014/main" id="{DFBC6BC5-96D5-9877-ACFD-D55CE6790324}"/>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34">
              <a:extLst>
                <a:ext uri="{FF2B5EF4-FFF2-40B4-BE49-F238E27FC236}">
                  <a16:creationId xmlns:a16="http://schemas.microsoft.com/office/drawing/2014/main" id="{478C490C-C360-38A1-13EE-A3FE84E9765F}"/>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35">
              <a:extLst>
                <a:ext uri="{FF2B5EF4-FFF2-40B4-BE49-F238E27FC236}">
                  <a16:creationId xmlns:a16="http://schemas.microsoft.com/office/drawing/2014/main" id="{CDAF9223-D843-7DA8-8CF8-92806AB82060}"/>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36">
              <a:extLst>
                <a:ext uri="{FF2B5EF4-FFF2-40B4-BE49-F238E27FC236}">
                  <a16:creationId xmlns:a16="http://schemas.microsoft.com/office/drawing/2014/main" id="{6653032F-F0EC-4948-001D-7F96118BE954}"/>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37">
              <a:extLst>
                <a:ext uri="{FF2B5EF4-FFF2-40B4-BE49-F238E27FC236}">
                  <a16:creationId xmlns:a16="http://schemas.microsoft.com/office/drawing/2014/main" id="{E102F361-1042-2058-2354-1AC0F88EB3F5}"/>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38">
              <a:extLst>
                <a:ext uri="{FF2B5EF4-FFF2-40B4-BE49-F238E27FC236}">
                  <a16:creationId xmlns:a16="http://schemas.microsoft.com/office/drawing/2014/main" id="{9F87796C-7917-3522-D9F9-D68CD2D8A43A}"/>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39">
              <a:extLst>
                <a:ext uri="{FF2B5EF4-FFF2-40B4-BE49-F238E27FC236}">
                  <a16:creationId xmlns:a16="http://schemas.microsoft.com/office/drawing/2014/main" id="{F26D4889-29A5-9C53-D94A-3A716FA9264A}"/>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40">
              <a:extLst>
                <a:ext uri="{FF2B5EF4-FFF2-40B4-BE49-F238E27FC236}">
                  <a16:creationId xmlns:a16="http://schemas.microsoft.com/office/drawing/2014/main" id="{D6B0D9FD-4A47-941D-2DF8-1C48B215441F}"/>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41">
              <a:extLst>
                <a:ext uri="{FF2B5EF4-FFF2-40B4-BE49-F238E27FC236}">
                  <a16:creationId xmlns:a16="http://schemas.microsoft.com/office/drawing/2014/main" id="{598D029A-64EB-650D-D79D-2E24924AC18C}"/>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42">
              <a:extLst>
                <a:ext uri="{FF2B5EF4-FFF2-40B4-BE49-F238E27FC236}">
                  <a16:creationId xmlns:a16="http://schemas.microsoft.com/office/drawing/2014/main" id="{B16F6E25-04BD-A30E-939B-AA03F7899154}"/>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43">
              <a:extLst>
                <a:ext uri="{FF2B5EF4-FFF2-40B4-BE49-F238E27FC236}">
                  <a16:creationId xmlns:a16="http://schemas.microsoft.com/office/drawing/2014/main" id="{B8A9F18A-3D8F-9D18-7C08-8B5E66353C5C}"/>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3" name="Afbeelding 2">
            <a:extLst>
              <a:ext uri="{FF2B5EF4-FFF2-40B4-BE49-F238E27FC236}">
                <a16:creationId xmlns:a16="http://schemas.microsoft.com/office/drawing/2014/main" id="{724D5145-DD8D-54A0-E9F8-17CF99155A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5081" y="2486358"/>
            <a:ext cx="2039431" cy="1709651"/>
          </a:xfrm>
          <a:prstGeom prst="rect">
            <a:avLst/>
          </a:prstGeom>
        </p:spPr>
      </p:pic>
      <p:pic>
        <p:nvPicPr>
          <p:cNvPr id="69" name="Afbeelding 68">
            <a:extLst>
              <a:ext uri="{FF2B5EF4-FFF2-40B4-BE49-F238E27FC236}">
                <a16:creationId xmlns:a16="http://schemas.microsoft.com/office/drawing/2014/main" id="{54F3B8C8-1B0C-5668-985D-A550CCC990F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81221" y="284611"/>
            <a:ext cx="4761905" cy="4761905"/>
          </a:xfrm>
          <a:prstGeom prst="rect">
            <a:avLst/>
          </a:prstGeom>
        </p:spPr>
      </p:pic>
    </p:spTree>
    <p:extLst>
      <p:ext uri="{BB962C8B-B14F-4D97-AF65-F5344CB8AC3E}">
        <p14:creationId xmlns:p14="http://schemas.microsoft.com/office/powerpoint/2010/main" val="521707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40F484-099C-87D5-44BC-3FF4E56DDA57}"/>
            </a:ext>
          </a:extLst>
        </p:cNvPr>
        <p:cNvGrpSpPr/>
        <p:nvPr/>
      </p:nvGrpSpPr>
      <p:grpSpPr>
        <a:xfrm>
          <a:off x="0" y="0"/>
          <a:ext cx="0" cy="0"/>
          <a:chOff x="0" y="0"/>
          <a:chExt cx="0" cy="0"/>
        </a:xfrm>
      </p:grpSpPr>
      <p:grpSp>
        <p:nvGrpSpPr>
          <p:cNvPr id="5" name="Group 7">
            <a:extLst>
              <a:ext uri="{FF2B5EF4-FFF2-40B4-BE49-F238E27FC236}">
                <a16:creationId xmlns:a16="http://schemas.microsoft.com/office/drawing/2014/main" id="{84A5594C-063F-562B-41A5-EBF9A37FBF70}"/>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26F8C2C2-AC10-747E-3422-7C54763A5A41}"/>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66D29609-B9F3-F5B9-872F-3F3A11A95806}"/>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FDAAAA30-2B7F-30A1-1199-7C247E13797D}"/>
              </a:ext>
            </a:extLst>
          </p:cNvPr>
          <p:cNvSpPr/>
          <p:nvPr/>
        </p:nvSpPr>
        <p:spPr>
          <a:xfrm>
            <a:off x="7891537" y="-18279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D86A85C1-CE8D-6097-1524-42E9F17D842A}"/>
              </a:ext>
            </a:extLst>
          </p:cNvPr>
          <p:cNvSpPr txBox="1"/>
          <p:nvPr/>
        </p:nvSpPr>
        <p:spPr>
          <a:xfrm>
            <a:off x="2244744" y="138500"/>
            <a:ext cx="6541886" cy="861774"/>
          </a:xfrm>
          <a:prstGeom prst="rect">
            <a:avLst/>
          </a:prstGeom>
          <a:noFill/>
        </p:spPr>
        <p:txBody>
          <a:bodyPr wrap="square" lIns="91440" tIns="45720" rIns="91440" bIns="45720" rtlCol="0" anchor="t">
            <a:spAutoFit/>
          </a:bodyPr>
          <a:lstStyle/>
          <a:p>
            <a:pPr lvl="0">
              <a:defRPr/>
            </a:pPr>
            <a:r>
              <a:rPr lang="en-US" sz="5000" b="1" dirty="0">
                <a:latin typeface="Noto Sans"/>
                <a:ea typeface="Noto Sans"/>
                <a:cs typeface="Noto Sans"/>
              </a:rPr>
              <a:t>Client </a:t>
            </a:r>
            <a:r>
              <a:rPr lang="en-US" sz="5000" b="1" dirty="0" err="1">
                <a:latin typeface="Noto Sans"/>
                <a:ea typeface="Noto Sans"/>
                <a:cs typeface="Noto Sans"/>
              </a:rPr>
              <a:t>inschrijven</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DA39918D-EF7C-769D-8A8F-0F9ACC56EB4B}"/>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7C41463F-04EE-4767-271E-5D94C9489653}"/>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6C064CCB-F784-6BCA-1BDB-62B1A5546997}"/>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7E14ABE3-2D85-4E09-724B-D43A1C5320C4}"/>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2E3818A4-7643-6365-8AAF-8F20D9AA430C}"/>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40E338F9-3138-8E39-BC46-A11F4C4D20E0}"/>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1BF1420F-7B24-8D3B-B9AE-529C5FF6C73D}"/>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7CC1152A-237F-3A8B-B524-D2629DFB9F57}"/>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6D73E4D3-0B7B-148D-5683-D66C513C2A5A}"/>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6C6D67A2-97FF-5A5E-D4CB-6091F31DBD9C}"/>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EDB00DDE-7D5D-4882-F933-DBECABC81ADA}"/>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E77D4FE9-C3EF-C5F5-78DD-28D9CE359ACA}"/>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8BD0F965-99FF-7504-5558-9F53B57AE68A}"/>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80044851-53CD-C3DB-F2F3-23A4FAA59864}"/>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7184D947-ABB1-78AB-CE1C-4DE1CB0752B1}"/>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CB56A9E4-40D4-93C7-7962-BA98CF367FD6}"/>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90DF5168-B520-9310-48ED-8BBC06DA2E89}"/>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C78C2455-08A6-207D-49BC-C0EA1314FD8C}"/>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C768EDED-4786-6B8F-8FB7-350B5E7CF09A}"/>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1812B82C-5D4A-F282-A3E7-F288DF6081EA}"/>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377518E5-E7D0-ADFF-2C91-AF5A6EC40653}"/>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4B5291F4-7F9C-A98E-C1A0-C7260D2D472C}"/>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F76D47D6-81F3-B64C-E8E7-AAF511CEA844}"/>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DC94A29D-6B4B-B93C-4C4B-FF5E62633FC8}"/>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95372251-6B82-A0D0-A811-2DC27259887B}"/>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7D6842FE-A582-BF29-D4B2-85CF50973CC1}"/>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EF2B74F1-2A42-5CDB-F919-089D070EADD6}"/>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0F765398-2FC4-5254-50D2-7C80526B6E3C}"/>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B5633D94-6F20-BB79-6E65-F1586C0A4DBA}"/>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0E14586B-F151-D9EE-C022-F93B39F47048}"/>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1A140B26-D687-BCAE-57D8-0AD6B925DF50}"/>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436ABD9C-EFE5-C717-7E66-26F0B9296B0D}"/>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46FF08C2-8286-A332-673D-80F1E1C8E5B4}"/>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1219280E-5695-EC61-A449-08A5F53DB830}"/>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92362874-1D97-D9DF-9616-4A968E7A4091}"/>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9E6FD75E-B4D3-9DDF-0B84-BDF5ED76FD4B}"/>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F3D40DBD-982A-8764-C4AF-404D9EC2C675}"/>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3F91722E-79F2-BE3D-86B2-4DD507041B2C}"/>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908A695E-8949-D9DF-E2C7-55DEC8FEDBF9}"/>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A1D18CA8-D656-07EB-9F16-873090EF20D8}"/>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E70AC11F-7026-A18B-0672-BDA4F2148DE2}"/>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F0428049-57BF-570D-AACE-DBE6762151FD}"/>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065A430D-3A78-BE6D-5796-0D4049D8DDBB}"/>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10D8D2C9-BF00-7A50-3DB7-AE0AA8A7D3E1}"/>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8A2D7D28-0190-FDF9-C89C-9F12E2E5D577}"/>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95056ABC-25C2-DEFB-0217-5678C59AFEF3}"/>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38A72CB9-8965-B010-6FC4-BBBC6F1902A4}"/>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54BD2FB8-2E34-910C-B3DF-2939A47E3FE7}"/>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BFBEDF05-F84E-514F-EF68-6378950BD2FB}"/>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A2E9B95C-B6BD-94A3-7666-2693A0FF1F9A}"/>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AC630D99-B8CB-0E67-F26D-0C72D34D7DDC}"/>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1C613593-DDFE-6614-5D98-8752B94055F6}"/>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DAE3C8C4-34B6-96EA-DE97-C655873ACA14}"/>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9F256ADA-D545-C785-9D55-96333245CA21}"/>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97E34BFC-8BFB-68CD-D7FF-08FD56AB6A65}"/>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4ADCB21F-BE6F-CFE1-97C0-896366D9306E}"/>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31C53A7C-191B-ADF3-E6BA-637E660009C1}"/>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A021A9E4-1524-7967-AF6A-C38EC193BE88}"/>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80556230-EFAC-4E39-5874-57F915557251}"/>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FE7BA246-D048-408D-6DCC-06E9E31E5492}"/>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91265A52-4202-C72D-FDF0-140698917496}"/>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C4AE17AD-86ED-BD34-3FDA-22E12345AFF3}"/>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14BD970A-B579-BB0B-3F0B-B13DF4E3DDA6}"/>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7A61AC53-0DE7-978F-8127-355F11B30D61}"/>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10E8F2E4-BB36-054C-2767-13B1CC241CA2}"/>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FDCE9331-4F75-6F79-A9E4-2328CB63552F}"/>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63CD0B35-842C-2FCB-3C08-CC9EA830ED2C}"/>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E20AA830-5B4B-CA38-7B0D-854D5C26ECB9}"/>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EC495EDC-945D-D2B5-3B09-8FBAD2B43C71}"/>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2E185774-FC40-445E-9A52-A399D61C0C84}"/>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9F163C13-1BE8-952C-5CD9-7DBCB1083FE0}"/>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FB72B915-D48D-7F8E-5BAD-EE07F43F20F6}"/>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F06AE691-75C7-541B-56FC-6ED35F5C3B41}"/>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EEAF1E68-7F88-52C1-37DA-D6D6EC63646C}"/>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20FC289E-07DE-A3C5-8E0A-7C7025310909}"/>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9BA68CE7-23F8-6B60-9409-A6617DC931E6}"/>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A7540D7B-78F4-9343-7AEF-D3C4F4ADDDE7}"/>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4075FD63-E3DA-9EFF-1E3C-86F9952B3290}"/>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8FE40064-6A93-3DD2-3671-08FF854D40D4}"/>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3DA3BFC4-B363-151E-4AA5-8A38E5C65833}"/>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BBCD9DC8-0EEB-0B1C-E172-7198BD0A146C}"/>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78A67883-EC08-3F71-EA7B-F7FE40DF6065}"/>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EB254993-E3E5-5CE9-8C6C-EEC39DC3957B}"/>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7" name="Rectangle 2">
            <a:extLst>
              <a:ext uri="{FF2B5EF4-FFF2-40B4-BE49-F238E27FC236}">
                <a16:creationId xmlns:a16="http://schemas.microsoft.com/office/drawing/2014/main" id="{9B315FFA-CF04-ACDB-BD17-7CE9A22E9D56}"/>
              </a:ext>
            </a:extLst>
          </p:cNvPr>
          <p:cNvSpPr>
            <a:spLocks noChangeArrowheads="1"/>
          </p:cNvSpPr>
          <p:nvPr/>
        </p:nvSpPr>
        <p:spPr bwMode="auto">
          <a:xfrm>
            <a:off x="2280233" y="898762"/>
            <a:ext cx="602397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0" name="Rectangle 4">
            <a:extLst>
              <a:ext uri="{FF2B5EF4-FFF2-40B4-BE49-F238E27FC236}">
                <a16:creationId xmlns:a16="http://schemas.microsoft.com/office/drawing/2014/main" id="{B8113104-40B3-70F0-81A3-00C7DAAE2A9D}"/>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C90C81E2-F792-390E-23AB-847353AD721F}"/>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2" name="Rectangle 8">
            <a:extLst>
              <a:ext uri="{FF2B5EF4-FFF2-40B4-BE49-F238E27FC236}">
                <a16:creationId xmlns:a16="http://schemas.microsoft.com/office/drawing/2014/main" id="{E8D3D781-4D4D-738B-7685-26E8EE78278A}"/>
              </a:ext>
            </a:extLst>
          </p:cNvPr>
          <p:cNvSpPr>
            <a:spLocks noChangeArrowheads="1"/>
          </p:cNvSpPr>
          <p:nvPr/>
        </p:nvSpPr>
        <p:spPr bwMode="auto">
          <a:xfrm>
            <a:off x="2280232" y="12946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7" name="Tekstvak 16">
            <a:extLst>
              <a:ext uri="{FF2B5EF4-FFF2-40B4-BE49-F238E27FC236}">
                <a16:creationId xmlns:a16="http://schemas.microsoft.com/office/drawing/2014/main" id="{D10CB4DB-F20D-F3A1-BE05-F90201C72DA1}"/>
              </a:ext>
            </a:extLst>
          </p:cNvPr>
          <p:cNvSpPr txBox="1"/>
          <p:nvPr/>
        </p:nvSpPr>
        <p:spPr>
          <a:xfrm>
            <a:off x="2231224" y="965458"/>
            <a:ext cx="6072984" cy="1200329"/>
          </a:xfrm>
          <a:prstGeom prst="rect">
            <a:avLst/>
          </a:prstGeom>
          <a:noFill/>
        </p:spPr>
        <p:txBody>
          <a:bodyPr wrap="square" rtlCol="0">
            <a:spAutoFit/>
          </a:bodyPr>
          <a:lstStyle/>
          <a:p>
            <a:pPr marL="285750" indent="-285750">
              <a:buFont typeface="Arial" panose="020B0604020202020204" pitchFamily="34" charset="0"/>
              <a:buChar char="•"/>
            </a:pPr>
            <a:r>
              <a:rPr lang="nl-NL" dirty="0"/>
              <a:t>Met 1 druk op de knop cliënt inschrijven in eigen systeem of gegevens overnemen.</a:t>
            </a:r>
          </a:p>
          <a:p>
            <a:pPr marL="285750" indent="-285750">
              <a:buFont typeface="Arial" panose="020B0604020202020204" pitchFamily="34" charset="0"/>
              <a:buChar char="•"/>
            </a:pPr>
            <a:r>
              <a:rPr lang="nl-NL" dirty="0"/>
              <a:t>Cliënt krijgt bericht.</a:t>
            </a:r>
          </a:p>
          <a:p>
            <a:endParaRPr lang="nl-NL" dirty="0"/>
          </a:p>
        </p:txBody>
      </p:sp>
      <p:pic>
        <p:nvPicPr>
          <p:cNvPr id="16" name="Afbeelding 15">
            <a:extLst>
              <a:ext uri="{FF2B5EF4-FFF2-40B4-BE49-F238E27FC236}">
                <a16:creationId xmlns:a16="http://schemas.microsoft.com/office/drawing/2014/main" id="{270B2180-360D-B035-4351-E09B7526F173}"/>
              </a:ext>
            </a:extLst>
          </p:cNvPr>
          <p:cNvPicPr>
            <a:picLocks noChangeAspect="1"/>
          </p:cNvPicPr>
          <p:nvPr/>
        </p:nvPicPr>
        <p:blipFill>
          <a:blip r:embed="rId4"/>
          <a:stretch>
            <a:fillRect/>
          </a:stretch>
        </p:blipFill>
        <p:spPr>
          <a:xfrm>
            <a:off x="2320631" y="2491716"/>
            <a:ext cx="4401047" cy="1859655"/>
          </a:xfrm>
          <a:prstGeom prst="rect">
            <a:avLst/>
          </a:prstGeom>
        </p:spPr>
      </p:pic>
      <p:pic>
        <p:nvPicPr>
          <p:cNvPr id="25" name="Afbeelding 24">
            <a:extLst>
              <a:ext uri="{FF2B5EF4-FFF2-40B4-BE49-F238E27FC236}">
                <a16:creationId xmlns:a16="http://schemas.microsoft.com/office/drawing/2014/main" id="{84AC445F-BC3B-D1E1-3060-057D3FF30C2A}"/>
              </a:ext>
            </a:extLst>
          </p:cNvPr>
          <p:cNvPicPr>
            <a:picLocks noChangeAspect="1"/>
          </p:cNvPicPr>
          <p:nvPr/>
        </p:nvPicPr>
        <p:blipFill>
          <a:blip r:embed="rId5"/>
          <a:stretch>
            <a:fillRect/>
          </a:stretch>
        </p:blipFill>
        <p:spPr>
          <a:xfrm>
            <a:off x="2320631" y="4578472"/>
            <a:ext cx="4476195" cy="1859656"/>
          </a:xfrm>
          <a:prstGeom prst="rect">
            <a:avLst/>
          </a:prstGeom>
        </p:spPr>
      </p:pic>
      <p:pic>
        <p:nvPicPr>
          <p:cNvPr id="6" name="Afbeelding 5">
            <a:extLst>
              <a:ext uri="{FF2B5EF4-FFF2-40B4-BE49-F238E27FC236}">
                <a16:creationId xmlns:a16="http://schemas.microsoft.com/office/drawing/2014/main" id="{DFB52142-2E88-7A26-F72D-DC8ADCCCE17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072625" y="5864575"/>
            <a:ext cx="1089761" cy="913544"/>
          </a:xfrm>
          <a:prstGeom prst="rect">
            <a:avLst/>
          </a:prstGeom>
        </p:spPr>
      </p:pic>
      <p:pic>
        <p:nvPicPr>
          <p:cNvPr id="23" name="Afbeelding 22">
            <a:extLst>
              <a:ext uri="{FF2B5EF4-FFF2-40B4-BE49-F238E27FC236}">
                <a16:creationId xmlns:a16="http://schemas.microsoft.com/office/drawing/2014/main" id="{2806A5A5-32B4-8DB0-636B-1A132C2347F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36383869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150298-852B-4DC2-131C-890D2AC09C0F}"/>
            </a:ext>
          </a:extLst>
        </p:cNvPr>
        <p:cNvGrpSpPr/>
        <p:nvPr/>
      </p:nvGrpSpPr>
      <p:grpSpPr>
        <a:xfrm>
          <a:off x="0" y="0"/>
          <a:ext cx="0" cy="0"/>
          <a:chOff x="0" y="0"/>
          <a:chExt cx="0" cy="0"/>
        </a:xfrm>
      </p:grpSpPr>
      <p:grpSp>
        <p:nvGrpSpPr>
          <p:cNvPr id="5" name="Group 7">
            <a:extLst>
              <a:ext uri="{FF2B5EF4-FFF2-40B4-BE49-F238E27FC236}">
                <a16:creationId xmlns:a16="http://schemas.microsoft.com/office/drawing/2014/main" id="{25F50A59-8282-2D8D-31B5-EC86FA0C7C05}"/>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F8861ED5-BD66-D939-277F-C9D36F73CEAB}"/>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A8FD57D4-FED5-B02E-5BAA-F5C305B9D2B6}"/>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A0D13BC4-5636-E61B-5897-96AC626684FF}"/>
              </a:ext>
            </a:extLst>
          </p:cNvPr>
          <p:cNvSpPr/>
          <p:nvPr/>
        </p:nvSpPr>
        <p:spPr>
          <a:xfrm>
            <a:off x="7891537" y="-18279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4B0939E1-B4B4-4F9D-0D41-2B11C1D240DD}"/>
              </a:ext>
            </a:extLst>
          </p:cNvPr>
          <p:cNvSpPr txBox="1"/>
          <p:nvPr/>
        </p:nvSpPr>
        <p:spPr>
          <a:xfrm>
            <a:off x="2244744" y="138500"/>
            <a:ext cx="6541886" cy="861774"/>
          </a:xfrm>
          <a:prstGeom prst="rect">
            <a:avLst/>
          </a:prstGeom>
          <a:noFill/>
        </p:spPr>
        <p:txBody>
          <a:bodyPr wrap="square" lIns="91440" tIns="45720" rIns="91440" bIns="45720" rtlCol="0" anchor="t">
            <a:spAutoFit/>
          </a:bodyPr>
          <a:lstStyle/>
          <a:p>
            <a:pPr lvl="0">
              <a:defRPr/>
            </a:pPr>
            <a:r>
              <a:rPr lang="en-US" sz="5000" b="1" dirty="0" err="1">
                <a:latin typeface="Noto Sans"/>
                <a:ea typeface="Noto Sans"/>
                <a:cs typeface="Noto Sans"/>
              </a:rPr>
              <a:t>Bevallen</a:t>
            </a:r>
            <a:r>
              <a:rPr lang="en-US" sz="5000" b="1" dirty="0">
                <a:latin typeface="Noto Sans"/>
                <a:ea typeface="Noto Sans"/>
                <a:cs typeface="Noto Sans"/>
              </a:rPr>
              <a:t> </a:t>
            </a:r>
            <a:r>
              <a:rPr lang="en-US" sz="5000" b="1" dirty="0" err="1">
                <a:latin typeface="Noto Sans"/>
                <a:ea typeface="Noto Sans"/>
                <a:cs typeface="Noto Sans"/>
              </a:rPr>
              <a:t>cliënten</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81F562ED-8D6C-E1EC-9422-4A0B6723AF7E}"/>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DC3497D4-AD35-88CE-9FAF-B36DEBE6EF86}"/>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516AA8F5-516D-42CA-9391-B7A3E39261E2}"/>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8AEA8230-C37E-885B-4F66-0313114B3986}"/>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55A6AC3B-D062-55A7-E839-88E435E6F589}"/>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591C0E7A-1F6C-80D1-2FA1-2ABAA07FC02C}"/>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17CD1D4A-9F10-CD20-9E36-376C5CF6F752}"/>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C4067F43-4B42-4640-E644-71DAC22DC830}"/>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56153DDD-ACA4-EAE9-622D-1A64FABAF35F}"/>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685C5E75-AB01-147F-315E-D49BBE31A6B7}"/>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9A128EEE-D2EA-876C-F250-9DED8D8DD0B7}"/>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81731BDF-936C-01DE-94C6-00E52EE80FFA}"/>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A3F6A10C-B7EC-2DF3-DF3B-26B0BC31B038}"/>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CDAE540B-12A3-38CA-A1A8-FF799A681D92}"/>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FCEF5213-4CC6-AE37-7C8B-3228F35015EC}"/>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95B1BCEB-1AAE-B776-FC08-7F9CBC0B1910}"/>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09AA271A-BB6C-0B56-30D3-D82E3F7D2DE4}"/>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885DC5D5-B026-DDB0-AE84-E64A47535C7B}"/>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CDB8B493-50BD-C393-A2C7-97EB75D4DB33}"/>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CBE4B54B-E0BA-8BDE-A864-B990C01BACC4}"/>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E73A244B-0C42-7DC1-86EC-E55DC9F9C0E6}"/>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F8A14848-37B9-88F1-60E2-930E84042B29}"/>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C0F11D1E-60C7-3406-9EAD-1464E1BB5CA8}"/>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A11B8604-DBCB-2C50-03F0-A415D14F8DAB}"/>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5EF8AD10-2132-EB3D-4B9C-87FAF5FCA137}"/>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15FF459C-0B27-3B74-9E45-6CB6D6095E3F}"/>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85076D9F-333E-FAD8-7F1E-7D0926B3B318}"/>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A3ECEF4F-4676-692D-68E1-4A6ED3D3F107}"/>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38D9CD26-AEE6-9062-CD88-DA9C7883D818}"/>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B4AEF66D-5596-6F16-8C5D-35D914E612B2}"/>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D348FD40-BB57-85E9-2A20-11B932D1EE51}"/>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18D0F27A-BF44-FC9C-E512-E98491DAEC93}"/>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5825E130-CCDE-2555-5BF7-4421BA61814A}"/>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55B1FFE6-DE6A-4231-6BD6-B46D137C7E18}"/>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637F06BA-58C5-287B-335C-775C20ACFAFC}"/>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65B1E72E-6934-0A65-367C-A4B79B1D05BB}"/>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9E17FA05-CA75-F972-37E6-EDD78BB979CF}"/>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20AB4F0B-8DFD-A01A-73D1-0FC83B479766}"/>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1242F9E0-FEDF-965B-BD34-BF4DC5B65E41}"/>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9E159A47-990D-F71B-6081-3D67FBFB023D}"/>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D45EBDFE-27A3-F54C-8205-64E842982EED}"/>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76351BF5-7979-4FE5-E8DC-76EE746D0BD8}"/>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F05CB530-B303-0AAB-A0FB-FF6B81A6520D}"/>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7096062B-FFED-3AA1-E705-AAC645885F4B}"/>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8D188D80-CA65-4AD1-2A10-9706FE4903CB}"/>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D9578059-52A7-BEE5-A2ED-DC7884911877}"/>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44A38269-091E-168A-4F47-12579AE200F8}"/>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51BC9CB4-F65C-BB85-D0BC-68208341CB7A}"/>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2915A5B8-5824-125F-DF4A-93E2797BDB64}"/>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3CA20900-7F02-D144-F141-8FC5FBBBDB83}"/>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56A6905C-AB81-1D58-5D14-7B811E8A76AA}"/>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99375B11-E9E0-83F0-77B2-E7F8AED2FEAC}"/>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F4CD7E83-9B23-192B-070E-E93A1ECA0787}"/>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F13C88E8-80E7-D045-1D0D-A3FA86F0FD4E}"/>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889BA372-7109-9C74-17CA-0E74A74C141A}"/>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E2BECF72-A2A2-C50D-B2D8-FE59105C22E1}"/>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654E5A94-91DB-C550-2591-EEA781E750E0}"/>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75E72ED8-7DE9-70E4-C6BE-B13604D009AC}"/>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E08DD4DF-3978-AE83-711B-E1FEAF1565A7}"/>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A44A6648-11ED-6982-4CBC-21E1792CB319}"/>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686B6032-FF47-4954-F26E-883DCC46171D}"/>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65976428-818F-40B8-67DA-21C768E92FC0}"/>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2A0F9434-90EB-73C3-21E0-2B52EB8D06A6}"/>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012910F2-DAF9-CEA9-3BB8-8AC992603AA4}"/>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046B8990-7E11-6F6A-8100-6BFEE5271CFA}"/>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4C9EEC87-0148-FE30-7FE0-8901D2136FB1}"/>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1221CBE4-5B86-5A5C-1B2D-1B6760183A5E}"/>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3AB3B4B7-C620-67E7-8B92-E0028B9C5F93}"/>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CFB874A7-B82D-3625-1BB0-45D10C13A011}"/>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8B19F0D8-623C-D2C3-1975-92B030F21585}"/>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24765087-3734-F5D9-C02F-F5AF607D3D16}"/>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7B57FBB5-045F-9EC4-55FE-5BCBA62FC9C0}"/>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34365AD8-50AB-A3D0-49DE-C1275BA0ACD5}"/>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B07F1943-C318-C032-A205-277357AF7D04}"/>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A112D7FA-9D1E-5D0A-1093-E86EB0565DFC}"/>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423F6EC2-0BE4-F8DE-6456-4177A524416D}"/>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ED8A94C0-CE6A-DDB1-A932-80AC6E6BDF83}"/>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F7E0EE9F-6B4C-D736-D371-159BC1CEF2D9}"/>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7077CE33-1D9F-7A46-4C82-307058AA89FC}"/>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96699AC8-586C-7E96-F12E-AB4146FB9FAE}"/>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02D2144B-07F1-3443-B5FD-DEC2FF23A3CC}"/>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C13DBDC7-7921-FCB0-C5A5-08763A190AAA}"/>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07676ED2-56C9-EE96-B268-980C643AC0B4}"/>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7" name="Rectangle 2">
            <a:extLst>
              <a:ext uri="{FF2B5EF4-FFF2-40B4-BE49-F238E27FC236}">
                <a16:creationId xmlns:a16="http://schemas.microsoft.com/office/drawing/2014/main" id="{02EEA959-22EA-7F12-3EAF-3091C446ACCA}"/>
              </a:ext>
            </a:extLst>
          </p:cNvPr>
          <p:cNvSpPr>
            <a:spLocks noChangeArrowheads="1"/>
          </p:cNvSpPr>
          <p:nvPr/>
        </p:nvSpPr>
        <p:spPr bwMode="auto">
          <a:xfrm>
            <a:off x="2280233" y="898762"/>
            <a:ext cx="602397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0" name="Rectangle 4">
            <a:extLst>
              <a:ext uri="{FF2B5EF4-FFF2-40B4-BE49-F238E27FC236}">
                <a16:creationId xmlns:a16="http://schemas.microsoft.com/office/drawing/2014/main" id="{83E9E230-AB54-5682-7343-01548743D71C}"/>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600444A3-F059-BFC6-2D47-65B4BF60168B}"/>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2" name="Rectangle 8">
            <a:extLst>
              <a:ext uri="{FF2B5EF4-FFF2-40B4-BE49-F238E27FC236}">
                <a16:creationId xmlns:a16="http://schemas.microsoft.com/office/drawing/2014/main" id="{CC142C6E-5ECD-EB1B-B59F-FE640A49D878}"/>
              </a:ext>
            </a:extLst>
          </p:cNvPr>
          <p:cNvSpPr>
            <a:spLocks noChangeArrowheads="1"/>
          </p:cNvSpPr>
          <p:nvPr/>
        </p:nvSpPr>
        <p:spPr bwMode="auto">
          <a:xfrm>
            <a:off x="2280232" y="12946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7" name="Tekstvak 16">
            <a:extLst>
              <a:ext uri="{FF2B5EF4-FFF2-40B4-BE49-F238E27FC236}">
                <a16:creationId xmlns:a16="http://schemas.microsoft.com/office/drawing/2014/main" id="{87473BE2-5C49-DF49-4943-2CED2D9975E9}"/>
              </a:ext>
            </a:extLst>
          </p:cNvPr>
          <p:cNvSpPr txBox="1"/>
          <p:nvPr/>
        </p:nvSpPr>
        <p:spPr>
          <a:xfrm>
            <a:off x="2231224" y="965458"/>
            <a:ext cx="6072984" cy="2585323"/>
          </a:xfrm>
          <a:prstGeom prst="rect">
            <a:avLst/>
          </a:prstGeom>
          <a:noFill/>
        </p:spPr>
        <p:txBody>
          <a:bodyPr wrap="square" rtlCol="0">
            <a:spAutoFit/>
          </a:bodyPr>
          <a:lstStyle/>
          <a:p>
            <a:pPr marL="285750" indent="-285750">
              <a:buFont typeface="Arial" panose="020B0604020202020204" pitchFamily="34" charset="0"/>
              <a:buChar char="•"/>
            </a:pPr>
            <a:r>
              <a:rPr lang="nl-NL" dirty="0"/>
              <a:t>Bij het plaatsen op de wachtlijst krijgt de cliënt een bericht.</a:t>
            </a:r>
          </a:p>
          <a:p>
            <a:pPr marL="285750" indent="-285750">
              <a:buFont typeface="Arial" panose="020B0604020202020204" pitchFamily="34" charset="0"/>
              <a:buChar char="•"/>
            </a:pPr>
            <a:r>
              <a:rPr lang="nl-NL" dirty="0"/>
              <a:t>In dit bericht zit een link om aan te geven als de cliënt bevallen is.</a:t>
            </a:r>
          </a:p>
          <a:p>
            <a:pPr marL="285750" indent="-285750">
              <a:buFont typeface="Arial" panose="020B0604020202020204" pitchFamily="34" charset="0"/>
              <a:buChar char="•"/>
            </a:pPr>
            <a:r>
              <a:rPr lang="nl-NL" dirty="0"/>
              <a:t>Als ze hierop drukt, krijgen alle betrokkenen hiervan een notificatie.</a:t>
            </a:r>
          </a:p>
          <a:p>
            <a:pPr marL="285750" indent="-285750">
              <a:buFont typeface="Arial" panose="020B0604020202020204" pitchFamily="34" charset="0"/>
              <a:buChar char="•"/>
            </a:pPr>
            <a:r>
              <a:rPr lang="nl-NL" dirty="0"/>
              <a:t>Zodra een organisatie deze cliënt oppakt verdwijnt ze van de wachtlijst.</a:t>
            </a:r>
          </a:p>
          <a:p>
            <a:endParaRPr lang="nl-NL" dirty="0"/>
          </a:p>
        </p:txBody>
      </p:sp>
      <p:pic>
        <p:nvPicPr>
          <p:cNvPr id="6" name="Afbeelding 5">
            <a:extLst>
              <a:ext uri="{FF2B5EF4-FFF2-40B4-BE49-F238E27FC236}">
                <a16:creationId xmlns:a16="http://schemas.microsoft.com/office/drawing/2014/main" id="{C502902C-B15F-D393-F36B-85F4635045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72625" y="5864575"/>
            <a:ext cx="1089761" cy="913544"/>
          </a:xfrm>
          <a:prstGeom prst="rect">
            <a:avLst/>
          </a:prstGeom>
        </p:spPr>
      </p:pic>
      <p:pic>
        <p:nvPicPr>
          <p:cNvPr id="16" name="Afbeelding 15">
            <a:extLst>
              <a:ext uri="{FF2B5EF4-FFF2-40B4-BE49-F238E27FC236}">
                <a16:creationId xmlns:a16="http://schemas.microsoft.com/office/drawing/2014/main" id="{1619528A-F3CD-43C3-29AC-EA73F5ACAEF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10234260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35B8B3-99BB-515A-311D-A66FA21A3E8A}"/>
            </a:ext>
          </a:extLst>
        </p:cNvPr>
        <p:cNvGrpSpPr/>
        <p:nvPr/>
      </p:nvGrpSpPr>
      <p:grpSpPr>
        <a:xfrm>
          <a:off x="0" y="0"/>
          <a:ext cx="0" cy="0"/>
          <a:chOff x="0" y="0"/>
          <a:chExt cx="0" cy="0"/>
        </a:xfrm>
      </p:grpSpPr>
      <p:grpSp>
        <p:nvGrpSpPr>
          <p:cNvPr id="5" name="Group 7">
            <a:extLst>
              <a:ext uri="{FF2B5EF4-FFF2-40B4-BE49-F238E27FC236}">
                <a16:creationId xmlns:a16="http://schemas.microsoft.com/office/drawing/2014/main" id="{83C966ED-E3D3-B18D-40CF-E95B11AB7405}"/>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6CECA163-C232-B6B3-D2B8-E66D4D2F2D68}"/>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0A8E8DCE-2D52-FAE8-2C34-D828C7DCB4DD}"/>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7675269A-0EE2-2F0A-F4AB-8568A1165EF8}"/>
              </a:ext>
            </a:extLst>
          </p:cNvPr>
          <p:cNvSpPr/>
          <p:nvPr/>
        </p:nvSpPr>
        <p:spPr>
          <a:xfrm>
            <a:off x="7891537" y="-18279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E37E504A-3066-00F5-265B-272E1CB8D3AF}"/>
              </a:ext>
            </a:extLst>
          </p:cNvPr>
          <p:cNvSpPr txBox="1"/>
          <p:nvPr/>
        </p:nvSpPr>
        <p:spPr>
          <a:xfrm>
            <a:off x="2244744" y="138500"/>
            <a:ext cx="6541886" cy="861774"/>
          </a:xfrm>
          <a:prstGeom prst="rect">
            <a:avLst/>
          </a:prstGeom>
          <a:noFill/>
        </p:spPr>
        <p:txBody>
          <a:bodyPr wrap="square" lIns="91440" tIns="45720" rIns="91440" bIns="45720" rtlCol="0" anchor="t">
            <a:spAutoFit/>
          </a:bodyPr>
          <a:lstStyle/>
          <a:p>
            <a:pPr lvl="0">
              <a:defRPr/>
            </a:pPr>
            <a:r>
              <a:rPr lang="en-US" sz="5000" b="1" dirty="0" err="1">
                <a:latin typeface="Noto Sans"/>
                <a:ea typeface="Noto Sans"/>
                <a:cs typeface="Noto Sans"/>
              </a:rPr>
              <a:t>Vooraf</a:t>
            </a:r>
            <a:r>
              <a:rPr lang="en-US" sz="5000" b="1" dirty="0">
                <a:latin typeface="Noto Sans"/>
                <a:ea typeface="Noto Sans"/>
                <a:cs typeface="Noto Sans"/>
              </a:rPr>
              <a:t> </a:t>
            </a:r>
            <a:r>
              <a:rPr lang="en-US" sz="5000" b="1" dirty="0" err="1">
                <a:latin typeface="Noto Sans"/>
                <a:ea typeface="Noto Sans"/>
                <a:cs typeface="Noto Sans"/>
              </a:rPr>
              <a:t>verdelen</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40323E17-A468-CAD7-0848-5CB22C0E33C3}"/>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054F31B6-E86E-6D8E-6414-2E217E0F7015}"/>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B2322004-54E7-8899-BD41-AD0337F5DD03}"/>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646F7F3F-F38C-C804-0993-22F939753003}"/>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75D48774-8990-8AA2-8FB1-CBADBB12DBE5}"/>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1AB8BD4B-E070-A64D-A0B5-852EA7A00BA2}"/>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3DC1DFB4-306E-3771-AEB1-EBD833533BA2}"/>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E4157D1D-D60F-9147-1DE4-D766B47D29D6}"/>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5417542C-1EEE-FBC1-46C8-E7E4DE23BC62}"/>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195F4D1A-51E8-87E9-9859-CF621AE87D8A}"/>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4F04218A-A470-372C-7F0D-ECAB0CC1992F}"/>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05D93774-D73D-9A12-E0D6-1A1596C30DD5}"/>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4E29A2E3-4769-516E-13FD-907705DEA1BC}"/>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2769891C-4352-EB34-8D24-6DDE418648C1}"/>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1B89E65C-031A-9EFC-7E45-90D35D4A0114}"/>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8A2AB8C6-7019-CC1A-B91B-A9D17AA18299}"/>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5AF7B58A-54A9-D829-3DB5-F7E77AEBD7C1}"/>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913C195A-AC6D-80FF-5B09-E94C59B557CA}"/>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733781EF-18A5-A8A3-997B-D675EE637A0F}"/>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A059230C-6BA8-D644-53B3-F4C48948C81D}"/>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3AB327E4-4DD8-773A-243A-EE2EFE7524E7}"/>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891C0229-28FE-61D9-6A10-BBD5421D381E}"/>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55875B52-5C90-8F63-FD09-E3D5713E08C8}"/>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6FB4690D-D111-042B-4F35-06F1F4306593}"/>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E9FCE936-79D3-C8AB-EECE-2B3641CB4746}"/>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3E07820D-C901-2BA3-9737-A5DF6F2D9E31}"/>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63C2F17A-90A2-9AA0-35D8-EEBC4D3F2D33}"/>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FF4D81CD-6CEF-CFF2-5322-326F17D3FB73}"/>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B93DA4B6-6125-6715-9428-A0F08B733092}"/>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0C83DB23-E7F2-BC35-55D5-FFD5E4281955}"/>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0FFFF964-5C0B-C6A4-BCB5-B79E2438E3FC}"/>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7D60B1CF-DE97-C6C7-1CBE-FC4FCDF571F1}"/>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C5ED3639-0412-227E-6252-1684EC7E60DE}"/>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B8C8B2DC-B6A5-2DDF-A43A-2B9D021DDA8A}"/>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D25F8A51-A799-9C6A-30D0-821C2DEE9565}"/>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9502BF1A-C9DA-66C5-8362-0C865816C193}"/>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28A267D4-5F9A-DA11-BC83-77CC3B86A80A}"/>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7C93464D-AC77-098E-A544-78D433D44293}"/>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53C10E5C-2C09-A11B-EAC8-39EC4AC51496}"/>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A6146AD9-F6EE-996B-53A8-0DCED9EAF63F}"/>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733D2D78-2BFC-B029-DB7E-ACDC5F353B68}"/>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12EFE19D-D3E5-85A1-6966-3F0E3F00B400}"/>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AFD1D8B1-FC40-0B4A-27CC-874F56824A8B}"/>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9F3175EF-97DF-7B2F-6D72-55045E654EE6}"/>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B8A46C73-B1BD-A3EE-303E-366BD6DF6755}"/>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F3494B61-8431-4CA6-71D1-B13DA2E304C4}"/>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EAD3EBE1-56C6-D019-D473-79DA747BCCCE}"/>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C03D854E-7557-3B32-993B-C17A0118725E}"/>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ABB48075-6921-2C29-5435-3BC72037A2A5}"/>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76834D47-4384-5EAB-FA47-5B08677599C5}"/>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9201F4FA-E532-3EEE-A29A-F93E1FFDFB38}"/>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2D2BA6E5-33B0-A746-59DE-0B2E2C6178A2}"/>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3CA06ED8-E901-93CB-171F-FB7BB2154ADA}"/>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234B3CA5-722F-2BF2-77D4-DA5F90E810CA}"/>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CED7E7C7-D21F-2DD1-B061-6AAF63E267A7}"/>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2F0B3E9E-A956-3F9C-ED78-D36F2FAD6931}"/>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1A407947-1955-FE80-4996-29875778636C}"/>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3CAAC2C4-5C0E-09F0-F9FA-25EC6CC45303}"/>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8DD598D7-A36A-0B57-EAE5-FF16ED850923}"/>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592B8B15-363E-AD65-7BD0-685ED8E1C8CC}"/>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30810529-F281-64FF-A1C1-8609A55C5F53}"/>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D663BDB8-0BE6-A4F1-A0BF-D8AEC8F93696}"/>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8F22668D-9586-113F-3D7C-133920F89EA8}"/>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D449C33D-A07F-1850-554B-C2324AB563FD}"/>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CF18F001-4AFC-EFE8-9E46-ECFF31D0DB34}"/>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254FCA16-2ED1-7528-D0C5-6A70BE680A6F}"/>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41E6A0C7-A88F-F95B-1F88-073F536A8C62}"/>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DA12A4C4-08C0-9148-EE8B-119965DC85D7}"/>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AD38C975-8101-50FB-A4FD-1F33649AE84C}"/>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54837449-5F02-571D-CCD9-BAA0BC5F5704}"/>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C6AF1D09-446E-B0DE-7F2E-9428B7D99E68}"/>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13C8CFFA-A547-D1CB-5099-80074EC23CE3}"/>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5EFD153D-5C39-55F8-DD2F-83EF038224F1}"/>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D6E4D089-C7B7-958A-8C6A-CFFEFB0CB177}"/>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473FDEF8-51BC-3C9F-F1F6-85BD0CC33ED3}"/>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A34C881B-1980-FDFB-AEBF-930136E627BB}"/>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6706DAA7-2260-08EE-FE2D-22957F24F386}"/>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9B193FF9-D2E8-0D0E-5445-24D503CC6021}"/>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A2D15BFC-BD56-3979-76DA-1858FBA34F32}"/>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F9D577A0-95EF-9E90-788A-ADEE4D4CFBC1}"/>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DF8C4073-3715-864C-D4BD-FB29E0FFF71E}"/>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9A455808-E239-FDD2-546A-A15383048A15}"/>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467619D0-B09E-C773-2FB8-0A65AE1805E1}"/>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7" name="Rectangle 2">
            <a:extLst>
              <a:ext uri="{FF2B5EF4-FFF2-40B4-BE49-F238E27FC236}">
                <a16:creationId xmlns:a16="http://schemas.microsoft.com/office/drawing/2014/main" id="{0ED0C51F-538C-DCCA-482F-F6F86DA37A15}"/>
              </a:ext>
            </a:extLst>
          </p:cNvPr>
          <p:cNvSpPr>
            <a:spLocks noChangeArrowheads="1"/>
          </p:cNvSpPr>
          <p:nvPr/>
        </p:nvSpPr>
        <p:spPr bwMode="auto">
          <a:xfrm>
            <a:off x="2280233" y="898762"/>
            <a:ext cx="602397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0" name="Rectangle 4">
            <a:extLst>
              <a:ext uri="{FF2B5EF4-FFF2-40B4-BE49-F238E27FC236}">
                <a16:creationId xmlns:a16="http://schemas.microsoft.com/office/drawing/2014/main" id="{A7C71B61-0319-0265-9D5C-883D213C5EDF}"/>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904025E3-DEEE-2FE7-BCA2-267B729A2493}"/>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2" name="Rectangle 8">
            <a:extLst>
              <a:ext uri="{FF2B5EF4-FFF2-40B4-BE49-F238E27FC236}">
                <a16:creationId xmlns:a16="http://schemas.microsoft.com/office/drawing/2014/main" id="{C8796925-B430-BF3F-D1CE-207A18D89A12}"/>
              </a:ext>
            </a:extLst>
          </p:cNvPr>
          <p:cNvSpPr>
            <a:spLocks noChangeArrowheads="1"/>
          </p:cNvSpPr>
          <p:nvPr/>
        </p:nvSpPr>
        <p:spPr bwMode="auto">
          <a:xfrm>
            <a:off x="2280232" y="12946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7" name="Tekstvak 16">
            <a:extLst>
              <a:ext uri="{FF2B5EF4-FFF2-40B4-BE49-F238E27FC236}">
                <a16:creationId xmlns:a16="http://schemas.microsoft.com/office/drawing/2014/main" id="{64F556A3-FF66-DD19-DD80-33676A714D25}"/>
              </a:ext>
            </a:extLst>
          </p:cNvPr>
          <p:cNvSpPr txBox="1"/>
          <p:nvPr/>
        </p:nvSpPr>
        <p:spPr>
          <a:xfrm>
            <a:off x="2231224" y="965458"/>
            <a:ext cx="6072984" cy="2585323"/>
          </a:xfrm>
          <a:prstGeom prst="rect">
            <a:avLst/>
          </a:prstGeom>
          <a:noFill/>
        </p:spPr>
        <p:txBody>
          <a:bodyPr wrap="square" rtlCol="0">
            <a:spAutoFit/>
          </a:bodyPr>
          <a:lstStyle/>
          <a:p>
            <a:r>
              <a:rPr lang="nl-NL" dirty="0"/>
              <a:t>Een wachtlijstcoördinator kan ook op voorhand cliënten van de wachtlijst verdelen, door een  verzoek te doen aan een organisatie om een cliënt op te nemen.</a:t>
            </a:r>
          </a:p>
          <a:p>
            <a:endParaRPr lang="nl-NL" dirty="0"/>
          </a:p>
          <a:p>
            <a:r>
              <a:rPr lang="nl-NL" dirty="0"/>
              <a:t>De organisatie ontvangt dan een bericht en dient </a:t>
            </a:r>
            <a:r>
              <a:rPr lang="nl-NL"/>
              <a:t>hieraan gehoor </a:t>
            </a:r>
            <a:r>
              <a:rPr lang="nl-NL" dirty="0"/>
              <a:t>te geven door de client van de wachtlijst af te halen of door contact op te nemen met de wachtlijstcoördinator om te kijken of het verzoek niet door zou hoeven te gaan.</a:t>
            </a:r>
          </a:p>
          <a:p>
            <a:endParaRPr lang="nl-NL" dirty="0"/>
          </a:p>
        </p:txBody>
      </p:sp>
      <p:pic>
        <p:nvPicPr>
          <p:cNvPr id="6" name="Afbeelding 5">
            <a:extLst>
              <a:ext uri="{FF2B5EF4-FFF2-40B4-BE49-F238E27FC236}">
                <a16:creationId xmlns:a16="http://schemas.microsoft.com/office/drawing/2014/main" id="{6B5B5516-15D3-4489-F894-6E1FB805FC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72625" y="5864575"/>
            <a:ext cx="1089761" cy="913544"/>
          </a:xfrm>
          <a:prstGeom prst="rect">
            <a:avLst/>
          </a:prstGeom>
        </p:spPr>
      </p:pic>
      <p:pic>
        <p:nvPicPr>
          <p:cNvPr id="16" name="Afbeelding 15">
            <a:extLst>
              <a:ext uri="{FF2B5EF4-FFF2-40B4-BE49-F238E27FC236}">
                <a16:creationId xmlns:a16="http://schemas.microsoft.com/office/drawing/2014/main" id="{CC5FFBD8-D2BB-73D7-B80F-0203F984B60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240607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D86657-96A5-85AE-E63A-16CF51BA89A4}"/>
            </a:ext>
          </a:extLst>
        </p:cNvPr>
        <p:cNvGrpSpPr/>
        <p:nvPr/>
      </p:nvGrpSpPr>
      <p:grpSpPr>
        <a:xfrm>
          <a:off x="0" y="0"/>
          <a:ext cx="0" cy="0"/>
          <a:chOff x="0" y="0"/>
          <a:chExt cx="0" cy="0"/>
        </a:xfrm>
      </p:grpSpPr>
      <p:grpSp>
        <p:nvGrpSpPr>
          <p:cNvPr id="5" name="Group 7">
            <a:extLst>
              <a:ext uri="{FF2B5EF4-FFF2-40B4-BE49-F238E27FC236}">
                <a16:creationId xmlns:a16="http://schemas.microsoft.com/office/drawing/2014/main" id="{2DB46DBC-35A8-538F-EFE3-56F625FF7107}"/>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9A16DF6D-51A6-4DE0-F175-4DBC6635CC83}"/>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1FDD7F3C-4685-3FE4-39B4-7481E8235F9B}"/>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98D9291F-4D89-BFBB-B0E1-A4ACC96EE0CF}"/>
              </a:ext>
            </a:extLst>
          </p:cNvPr>
          <p:cNvSpPr/>
          <p:nvPr/>
        </p:nvSpPr>
        <p:spPr>
          <a:xfrm>
            <a:off x="7892721" y="-15802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8A5D0828-3FD2-987C-D7C2-8D4F921BE763}"/>
              </a:ext>
            </a:extLst>
          </p:cNvPr>
          <p:cNvSpPr txBox="1"/>
          <p:nvPr/>
        </p:nvSpPr>
        <p:spPr>
          <a:xfrm>
            <a:off x="2244744" y="138500"/>
            <a:ext cx="6541886" cy="861774"/>
          </a:xfrm>
          <a:prstGeom prst="rect">
            <a:avLst/>
          </a:prstGeom>
          <a:noFill/>
        </p:spPr>
        <p:txBody>
          <a:bodyPr wrap="square" lIns="91440" tIns="45720" rIns="91440" bIns="45720" rtlCol="0" anchor="t">
            <a:spAutoFit/>
          </a:bodyPr>
          <a:lstStyle/>
          <a:p>
            <a:pPr lvl="0">
              <a:defRPr/>
            </a:pPr>
            <a:r>
              <a:rPr lang="en-US" sz="5000" b="1" dirty="0" err="1">
                <a:latin typeface="Noto Sans"/>
                <a:ea typeface="Noto Sans"/>
                <a:cs typeface="Noto Sans"/>
              </a:rPr>
              <a:t>Notificaties</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9B1C8E00-01B7-6588-AC3C-6C873FD93645}"/>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5BBB5699-CEF6-41CB-6973-547C341F75FA}"/>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BBBA853C-B0F2-92D3-A49B-B8D26FF4FC55}"/>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7BA379D1-F649-86B8-811A-B6E4F7679EF0}"/>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C0F6F67D-6AC9-3DDD-8FD7-FF3427EFA77B}"/>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CE7040C0-9D00-C038-2D55-1814DCBEC900}"/>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E331409E-C031-B8E0-4D6A-C9303BE18275}"/>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8A806F6B-7994-8DC1-DAA8-9C42171ED130}"/>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8D8D4203-AD33-6C0E-A7E2-178DC7BB4695}"/>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858FDF29-BC23-33D9-6DA3-DACC9B8D81CA}"/>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6CB09616-8215-D186-4A7D-0A50A8D01862}"/>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83646F1D-6CC0-B58D-A93E-2A82DE21D298}"/>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8B8C85AE-7D63-C48E-AC5D-4BC67A12C229}"/>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4F515A38-E8F3-8AEB-EEE1-F0B2F98654B7}"/>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0FAA4D06-F06E-8225-47C4-D0E4AA732E84}"/>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90F98CD5-2B71-2885-EF61-FB800CA2642C}"/>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7D68F9A6-2846-1399-7EEA-26331BDF3E9D}"/>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D1EDA477-0D37-C038-D34D-80F7C1491853}"/>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50E93FB4-E920-E956-7785-393AF997B9F1}"/>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0A602C14-9E8B-5CDF-D1C5-622D0F93F710}"/>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A7036E1D-4BB3-9E98-6D94-6BEA559DA8BE}"/>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D018F61A-EFA8-F561-8D70-33E707B40A5A}"/>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5668526B-E3DB-3581-D716-917ABEF6CE9B}"/>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5262C29B-F4F8-CA96-50D6-48F008B5E38C}"/>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2E491C4B-893D-5793-7A9A-B3CDF346BCA3}"/>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47C9F308-3240-5B77-136C-EF9B40805815}"/>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EA76AF6F-01D6-D7FD-1234-150692C5F4AF}"/>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D9103198-C15D-02FE-2AF4-EBD9DDB9AFB1}"/>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2B24109F-7DCF-1CE4-2BE8-929F7339472F}"/>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DC43887F-B0DF-F29D-FD30-586AA62997AD}"/>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4C085527-76C7-4FE4-18AB-D047884DF3D4}"/>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8E9317E3-1A48-B0D3-FD02-07C440C4FB88}"/>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F705216A-A4C2-8C85-9939-BA76DB458FAD}"/>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2A7D2304-EA6F-8F2F-55DE-4CBF1D4C5B55}"/>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47C2B058-B838-7FB8-1DC8-228EBAB1B5C4}"/>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4422A0F0-94B3-7DC5-C881-332D4A074382}"/>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C32E5F6A-9B16-E7E0-C598-238CE57E1FA2}"/>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AAA71F43-9D4C-0B3D-2A18-AC6C60F36B31}"/>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40E182C9-AA41-D4E6-12D3-BAD6C0F73C8A}"/>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F501D166-DC91-266D-0D50-BA6E3F8C820C}"/>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767E9D96-7437-8674-A57E-7CB78DC0C453}"/>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4159F38B-E596-5F82-DCDF-9662CCA03788}"/>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8AFCDC37-68DB-7163-848F-9A10B7E4295B}"/>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82E9BC54-7E5A-C247-2B8A-1C4C286B6477}"/>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C2D12C3A-FF0A-96EB-4312-A9B93FD76548}"/>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6A813548-DF6C-94EB-FB9B-20FC5FBB7953}"/>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8ECE3F90-BE8A-C2C3-5499-938F44E29447}"/>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9C7F9358-2640-DF26-5CC4-78D0AB545AA1}"/>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7276E114-8EF5-8C21-86D3-A3E93677BB75}"/>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E02FA681-014B-D649-A754-6079FF8D8743}"/>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7AAA4427-48FA-4482-8FA6-E6DCF23D55B5}"/>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6E630EF4-0C8B-882D-AECB-F3663E6332F7}"/>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199BA048-DD6C-9C21-204F-8CE3777173E0}"/>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D25F574E-2262-AEB3-D2B4-62D9E716901E}"/>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1CA6A95C-D563-4EFD-1E8D-F2A5EDC5B215}"/>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7C99ABCC-8CEB-C50D-3E0B-2C08FE14C316}"/>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455EBD9C-E60A-703E-408E-10BF27E6D207}"/>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5A26AFA1-98FD-3722-761C-1379B8B46BA0}"/>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5C90C523-2B80-4E37-9D36-55C22C9A12E0}"/>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FF93B8E7-62E9-8EDC-5249-0B995DAD264C}"/>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61C92642-4F08-203A-8EB1-B79C515FDB34}"/>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298259FC-FE5B-743C-DDD4-0F79F0F458E6}"/>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4BBBCD26-C4DA-EB6C-1EFA-C6F23D237C0A}"/>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2ADCC783-B970-8E4E-975D-714DC9B88FDE}"/>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744B61F2-B9AA-59A4-EAB0-A86AA46D8DF0}"/>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0EA59FEE-D710-D266-566A-D7D5541C78B2}"/>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C495D9B1-EF5C-613C-7684-2AA212493373}"/>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22F6055F-7EDD-8DF1-35FD-AD5658F11516}"/>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D40916FC-937F-1386-3920-1917F4C6F35A}"/>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619588E1-6686-B9B3-AF9D-BB6EA006CE7A}"/>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7BF80FF0-97E9-2A53-CBC1-8D5E3466E369}"/>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C2EA40E1-BCFC-D5AB-3D37-D0942376455D}"/>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DE4985F2-4A2C-2EB1-B159-9D3D0FFFB4D7}"/>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0D4E536B-61C4-63A6-C222-3269533FC95D}"/>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68F7896B-BDF3-A9B5-1D62-6073A4E53951}"/>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897DDE30-E055-8625-3AC6-2D683E5F9A97}"/>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ABD191ED-768F-C484-0BFA-C3243B4E5BED}"/>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C65EE398-B8C5-1B1D-2A5A-4C21ED407E6B}"/>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CC8B031C-68F6-8568-1913-0B625CC125AF}"/>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FA0123F1-0BDE-11AE-6419-225C3AAEBEFC}"/>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0C958689-CD3C-27B7-06C6-7A526D7CDDDC}"/>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7FE995F2-555D-D3D2-A499-61E50FB2EC59}"/>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F9DC2442-430F-8FB3-31AD-DB8CA00C6AF7}"/>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7" name="Rectangle 2">
            <a:extLst>
              <a:ext uri="{FF2B5EF4-FFF2-40B4-BE49-F238E27FC236}">
                <a16:creationId xmlns:a16="http://schemas.microsoft.com/office/drawing/2014/main" id="{F82CB0CE-1A5E-3FC8-7897-8C9FD4C32814}"/>
              </a:ext>
            </a:extLst>
          </p:cNvPr>
          <p:cNvSpPr>
            <a:spLocks noChangeArrowheads="1"/>
          </p:cNvSpPr>
          <p:nvPr/>
        </p:nvSpPr>
        <p:spPr bwMode="auto">
          <a:xfrm>
            <a:off x="2280233" y="898762"/>
            <a:ext cx="602397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0" name="Rectangle 4">
            <a:extLst>
              <a:ext uri="{FF2B5EF4-FFF2-40B4-BE49-F238E27FC236}">
                <a16:creationId xmlns:a16="http://schemas.microsoft.com/office/drawing/2014/main" id="{C041A1E0-5290-87E9-FBCB-6D7FAAEF07BB}"/>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B6E2784A-8EF2-C41F-C8C4-659A424DBCB3}"/>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2" name="Rectangle 8">
            <a:extLst>
              <a:ext uri="{FF2B5EF4-FFF2-40B4-BE49-F238E27FC236}">
                <a16:creationId xmlns:a16="http://schemas.microsoft.com/office/drawing/2014/main" id="{3FE2C308-B2BD-47DB-5416-92AA730A4449}"/>
              </a:ext>
            </a:extLst>
          </p:cNvPr>
          <p:cNvSpPr>
            <a:spLocks noChangeArrowheads="1"/>
          </p:cNvSpPr>
          <p:nvPr/>
        </p:nvSpPr>
        <p:spPr bwMode="auto">
          <a:xfrm>
            <a:off x="2280232" y="12946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30" name="Tekstvak 29">
            <a:extLst>
              <a:ext uri="{FF2B5EF4-FFF2-40B4-BE49-F238E27FC236}">
                <a16:creationId xmlns:a16="http://schemas.microsoft.com/office/drawing/2014/main" id="{7477C918-1BEF-5FA7-3753-D04AFA97D016}"/>
              </a:ext>
            </a:extLst>
          </p:cNvPr>
          <p:cNvSpPr txBox="1"/>
          <p:nvPr/>
        </p:nvSpPr>
        <p:spPr>
          <a:xfrm>
            <a:off x="2120767" y="1110044"/>
            <a:ext cx="5771953" cy="4801314"/>
          </a:xfrm>
          <a:prstGeom prst="rect">
            <a:avLst/>
          </a:prstGeom>
          <a:noFill/>
        </p:spPr>
        <p:txBody>
          <a:bodyPr wrap="square" rtlCol="0">
            <a:spAutoFit/>
          </a:bodyPr>
          <a:lstStyle/>
          <a:p>
            <a:r>
              <a:rPr lang="nl-NL" dirty="0"/>
              <a:t>Vanuit het systeem kunnen de volgende notificaties worden verstuurd</a:t>
            </a:r>
          </a:p>
          <a:p>
            <a:r>
              <a:rPr lang="nl-NL" dirty="0"/>
              <a:t>Bevestiging client op wachtlijst geplaatst</a:t>
            </a:r>
          </a:p>
          <a:p>
            <a:pPr marL="285750" indent="-285750">
              <a:buFont typeface="Arial" panose="020B0604020202020204" pitchFamily="34" charset="0"/>
              <a:buChar char="•"/>
            </a:pPr>
            <a:r>
              <a:rPr lang="nl-NL" dirty="0"/>
              <a:t>Client van lijst gehaald.</a:t>
            </a:r>
          </a:p>
          <a:p>
            <a:pPr marL="285750" indent="-285750">
              <a:buFont typeface="Arial" panose="020B0604020202020204" pitchFamily="34" charset="0"/>
              <a:buChar char="•"/>
            </a:pPr>
            <a:r>
              <a:rPr lang="nl-NL" dirty="0"/>
              <a:t>Bevestiging client ingeschreven bij organisatie</a:t>
            </a:r>
          </a:p>
          <a:p>
            <a:pPr marL="285750" indent="-285750">
              <a:buFont typeface="Arial" panose="020B0604020202020204" pitchFamily="34" charset="0"/>
              <a:buChar char="•"/>
            </a:pPr>
            <a:r>
              <a:rPr lang="nl-NL" dirty="0"/>
              <a:t>Manager gekoppeld (aan manager)</a:t>
            </a:r>
          </a:p>
          <a:p>
            <a:pPr marL="285750" indent="-285750">
              <a:buFont typeface="Arial" panose="020B0604020202020204" pitchFamily="34" charset="0"/>
              <a:buChar char="•"/>
            </a:pPr>
            <a:r>
              <a:rPr lang="nl-NL" dirty="0"/>
              <a:t>Manager ontkoppeld (aan manager)</a:t>
            </a:r>
          </a:p>
          <a:p>
            <a:pPr marL="285750" indent="-285750">
              <a:buFont typeface="Arial" panose="020B0604020202020204" pitchFamily="34" charset="0"/>
              <a:buChar char="•"/>
            </a:pPr>
            <a:r>
              <a:rPr lang="nl-NL" dirty="0"/>
              <a:t>Gebruiker gekoppeld (aan gebruiker)</a:t>
            </a:r>
          </a:p>
          <a:p>
            <a:pPr marL="285750" indent="-285750">
              <a:buFont typeface="Arial" panose="020B0604020202020204" pitchFamily="34" charset="0"/>
              <a:buChar char="•"/>
            </a:pPr>
            <a:r>
              <a:rPr lang="nl-NL" dirty="0"/>
              <a:t>Gebruiker ontkoppeld (aan gebruiker)</a:t>
            </a:r>
          </a:p>
          <a:p>
            <a:pPr marL="285750" indent="-285750">
              <a:buFont typeface="Arial" panose="020B0604020202020204" pitchFamily="34" charset="0"/>
              <a:buChar char="•"/>
            </a:pPr>
            <a:r>
              <a:rPr lang="nl-NL" dirty="0"/>
              <a:t>Nieuwe organisatie aangemaakt (aan alle </a:t>
            </a:r>
            <a:r>
              <a:rPr lang="nl-NL" dirty="0" err="1"/>
              <a:t>admins</a:t>
            </a:r>
            <a:r>
              <a:rPr lang="nl-NL" dirty="0"/>
              <a:t>)</a:t>
            </a:r>
          </a:p>
          <a:p>
            <a:pPr marL="285750" indent="-285750">
              <a:buFont typeface="Arial" panose="020B0604020202020204" pitchFamily="34" charset="0"/>
              <a:buChar char="•"/>
            </a:pPr>
            <a:r>
              <a:rPr lang="nl-NL" dirty="0"/>
              <a:t>Push bericht door Manager voor een client</a:t>
            </a:r>
          </a:p>
          <a:p>
            <a:pPr marL="285750" indent="-285750">
              <a:buFont typeface="Arial" panose="020B0604020202020204" pitchFamily="34" charset="0"/>
              <a:buChar char="•"/>
            </a:pPr>
            <a:r>
              <a:rPr lang="nl-NL" dirty="0"/>
              <a:t>Client is bevallen, moet per direct zorg ontvangen</a:t>
            </a:r>
          </a:p>
          <a:p>
            <a:endParaRPr lang="nl-NL" dirty="0"/>
          </a:p>
          <a:p>
            <a:r>
              <a:rPr lang="nl-NL" dirty="0"/>
              <a:t>Deze notificatie kunnen we in overleg met het werkveld verder uitbreiden.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p:txBody>
      </p:sp>
      <p:pic>
        <p:nvPicPr>
          <p:cNvPr id="6" name="Afbeelding 5">
            <a:extLst>
              <a:ext uri="{FF2B5EF4-FFF2-40B4-BE49-F238E27FC236}">
                <a16:creationId xmlns:a16="http://schemas.microsoft.com/office/drawing/2014/main" id="{985FEC08-23AC-A1A9-CE67-DCCA59174C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72625" y="5864575"/>
            <a:ext cx="1089761" cy="913544"/>
          </a:xfrm>
          <a:prstGeom prst="rect">
            <a:avLst/>
          </a:prstGeom>
        </p:spPr>
      </p:pic>
      <p:pic>
        <p:nvPicPr>
          <p:cNvPr id="16" name="Afbeelding 15">
            <a:extLst>
              <a:ext uri="{FF2B5EF4-FFF2-40B4-BE49-F238E27FC236}">
                <a16:creationId xmlns:a16="http://schemas.microsoft.com/office/drawing/2014/main" id="{5539ABC2-E670-37EA-3B03-5F4F32377C3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22015999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D3C01-31C4-8AF2-703D-1F9F22CBFDDE}"/>
            </a:ext>
          </a:extLst>
        </p:cNvPr>
        <p:cNvGrpSpPr/>
        <p:nvPr/>
      </p:nvGrpSpPr>
      <p:grpSpPr>
        <a:xfrm>
          <a:off x="0" y="0"/>
          <a:ext cx="0" cy="0"/>
          <a:chOff x="0" y="0"/>
          <a:chExt cx="0" cy="0"/>
        </a:xfrm>
      </p:grpSpPr>
      <p:grpSp>
        <p:nvGrpSpPr>
          <p:cNvPr id="5" name="Group 7">
            <a:extLst>
              <a:ext uri="{FF2B5EF4-FFF2-40B4-BE49-F238E27FC236}">
                <a16:creationId xmlns:a16="http://schemas.microsoft.com/office/drawing/2014/main" id="{BCDBC401-CAC3-4F6B-0E6B-CE78C8134983}"/>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9ECC5B89-00ED-07C8-517C-096822C9566C}"/>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B95A4DDC-BAED-5C22-D8B0-EB763CD06A05}"/>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1E97CCFA-243D-5D6D-8765-11A21CD31EC9}"/>
              </a:ext>
            </a:extLst>
          </p:cNvPr>
          <p:cNvSpPr/>
          <p:nvPr/>
        </p:nvSpPr>
        <p:spPr>
          <a:xfrm>
            <a:off x="7892721" y="-15802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A2495109-26C3-10C2-7736-633854F2F60E}"/>
              </a:ext>
            </a:extLst>
          </p:cNvPr>
          <p:cNvSpPr txBox="1"/>
          <p:nvPr/>
        </p:nvSpPr>
        <p:spPr>
          <a:xfrm>
            <a:off x="2244744" y="138500"/>
            <a:ext cx="6541886" cy="861774"/>
          </a:xfrm>
          <a:prstGeom prst="rect">
            <a:avLst/>
          </a:prstGeom>
          <a:noFill/>
        </p:spPr>
        <p:txBody>
          <a:bodyPr wrap="square" lIns="91440" tIns="45720" rIns="91440" bIns="45720" rtlCol="0" anchor="t">
            <a:spAutoFit/>
          </a:bodyPr>
          <a:lstStyle/>
          <a:p>
            <a:pPr lvl="0">
              <a:defRPr/>
            </a:pPr>
            <a:r>
              <a:rPr lang="en-US" sz="5000" b="1">
                <a:latin typeface="Noto Sans"/>
                <a:ea typeface="Noto Sans"/>
                <a:cs typeface="Noto Sans"/>
              </a:rPr>
              <a:t>Inschrijvingen</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405153A6-709D-05A1-E48E-216FC3959580}"/>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8DAFDB71-B6F8-8E81-8E03-DA3E647EC633}"/>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1B328576-41E5-4195-5BA9-B5D0EAB96647}"/>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12B95A22-530D-F6D4-FBEC-A33DA49488EA}"/>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224F6DDB-8951-4A58-0C90-40768378A394}"/>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6561B111-1DFC-9ACA-9B71-C405A65BC8C8}"/>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F4CEDDF8-B0F3-A9DD-8454-6C7A7378D5FE}"/>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D253D96A-E8BA-9193-0732-679514CD2046}"/>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46DA6849-BD0F-A6A8-D77D-1486EFE82D99}"/>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9FFB4E9F-1649-65FF-1416-DB5739491274}"/>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604393AB-8969-A051-8C77-CD94CA0E35D1}"/>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E11B5065-DC76-979B-54C3-FA1C6F7BAB2D}"/>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7179D545-C962-9C29-1202-8DAF69B512D2}"/>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7C6C86BF-A11D-598A-1F94-371C6969B71E}"/>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98D2715E-36D0-3BA9-FA59-226A6F3910B3}"/>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6BDE3942-8588-B18C-1A40-63793A59439A}"/>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1EFCA175-D5C9-2E22-2DD3-3833927C7483}"/>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A9F766F8-BC69-A39A-A946-3C70FD0D67DA}"/>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A5CE8C97-F423-528C-71DD-B4FBBC3D0849}"/>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43DB7173-A257-6E20-7CB9-70ECA512F266}"/>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FC09D24F-FEDB-55F9-1378-C17A162F1144}"/>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624ACCBD-20AB-A907-15ED-B34E934F6481}"/>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6DD87F35-D692-CBA1-2B53-2D7F28A5748F}"/>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C7AD924D-8296-9F2A-3304-4FAA3E894CF8}"/>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C1528BBC-12A1-DDD8-FA9F-567A24DA5BB3}"/>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B3FA91A3-F9A5-D6E5-A6CC-C38FAC0CFAC0}"/>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20385106-08DC-ED7E-CF6D-9B6F96DB28CF}"/>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3B589F5A-BD37-0D25-1770-90BF2B077C98}"/>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A4C532A7-2D42-D359-7F4B-7A0B0D524124}"/>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9B57AB82-E03C-5FBA-C3BA-28794155A0A7}"/>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9D2668DF-8E21-32C7-7C9F-B11B88055172}"/>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911CDA36-9AFA-89F0-06F5-D48A34B00679}"/>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1E419FF7-F189-9A34-889F-D405795700F5}"/>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C166A796-2333-0CC0-F379-166C81BFFA4E}"/>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485DDEFD-B356-B2F6-A4B3-C6E440DF88DA}"/>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65917975-1E08-977D-C203-23EBCE61BA4B}"/>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C359A0A8-8D3C-1192-70D4-F7BF8CC71F60}"/>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2D97DE43-2EDC-C908-1E61-0033B4330FC4}"/>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E692B2E9-3D43-3C0C-25F0-41AAB8B96183}"/>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851E6AFA-2769-0D6D-3B62-9BB56985D405}"/>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8DA29CD7-2EA5-C111-88A2-652D3452F9DC}"/>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60F5D524-D94F-06BE-5656-5F9B9B1B381D}"/>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9AF1BB05-E1DC-3C92-F9D8-AB943AA1F33B}"/>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A87E8E07-4D23-E18E-EC5C-156851D08AC8}"/>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BF755383-6CB8-9097-7A61-7E30B30E1BC4}"/>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BD3C962B-75D2-29C3-7D5A-903835B9299F}"/>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34E2B670-ED7D-ADEA-512F-F323B6600D6A}"/>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A3AC2B4C-EBD9-0E10-E92E-E5B2D7AE31E1}"/>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F9BD9E47-B5AE-98F7-5883-E3010AEF0C45}"/>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E9B488F3-CF29-0D56-36B9-1305FD0C2CA4}"/>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B9D8B1CF-AC35-0EE8-9A32-021FA14F8B21}"/>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B0708907-6902-7C80-C0B3-4037067D2EE2}"/>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8FF70DEB-569B-D4B2-F0FE-7E9D15C81B2F}"/>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F2E7A4E6-9F6B-3CE6-1AB7-93E2C64279E7}"/>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A18C0029-0E13-564B-38DD-3AC1F6FA4B14}"/>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B31D2500-4D92-967F-1495-F846B77404B0}"/>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ED4F68A9-7173-5BFC-CC41-746834E80027}"/>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A5275C9B-A14A-66AB-61D2-392DF7D75AAF}"/>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7146735F-05E4-5A08-2139-6270311EBBF5}"/>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DED6421F-7006-0D61-4314-9A780110C623}"/>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0D4DF5F5-9F8D-35A1-5995-B94BF366D6A5}"/>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1A164897-8497-F404-B14C-FCD61EE29F22}"/>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57D59D1B-BA85-315C-28CF-986A3AEACDD8}"/>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4DCF6ACF-57AC-E9A8-9A77-D6A94715AD07}"/>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2B02F66D-1C1E-3C3B-80BC-D28B2152EE0F}"/>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0F0C93B2-E5A0-BEDB-0E7A-22796FC9A87C}"/>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F529FA5A-62AF-A11F-F63D-D22CB0AD1F9A}"/>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4424EDD8-69D8-89E7-4DC3-DE4C161AD046}"/>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AC1DDFDF-73A1-4D71-91DB-7EEB36B1D1B0}"/>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83ECB460-3E21-A67B-4E7F-5FA054F2019C}"/>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98B6F0A8-BE3A-B841-64F9-77DB2339FE84}"/>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737E62BD-71A1-22A4-8B37-6C96740EF5B9}"/>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0A207CCD-12E9-1C55-84E8-DBFB9C2EFB09}"/>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E2FA360A-CBF6-B8B0-A5C2-D5031C633E65}"/>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AF2D37BE-EC7D-065C-37EA-A3F02E5B60CF}"/>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9239BC7F-F4AD-A35F-2095-E0F4AED588DF}"/>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078892DC-6CF2-C92F-D44E-1FE0405DC4A1}"/>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99731DCF-5EC7-FC0F-412F-10C03FE876F4}"/>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09829061-E36B-C775-F8CC-008888DB42D2}"/>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6D0C9029-0BBF-A904-FDAE-344A6827877F}"/>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EE3BFB51-CC0F-38CA-4CCA-97AA6BEA768D}"/>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021618E5-E353-57B6-B899-5285C78C403B}"/>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884CAE1A-A592-D3C0-A5BC-A6A2FC06EE3D}"/>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7" name="Rectangle 2">
            <a:extLst>
              <a:ext uri="{FF2B5EF4-FFF2-40B4-BE49-F238E27FC236}">
                <a16:creationId xmlns:a16="http://schemas.microsoft.com/office/drawing/2014/main" id="{6E74C827-806F-6C02-78F2-A6F65038192B}"/>
              </a:ext>
            </a:extLst>
          </p:cNvPr>
          <p:cNvSpPr>
            <a:spLocks noChangeArrowheads="1"/>
          </p:cNvSpPr>
          <p:nvPr/>
        </p:nvSpPr>
        <p:spPr bwMode="auto">
          <a:xfrm>
            <a:off x="2280233" y="898762"/>
            <a:ext cx="602397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0" name="Rectangle 4">
            <a:extLst>
              <a:ext uri="{FF2B5EF4-FFF2-40B4-BE49-F238E27FC236}">
                <a16:creationId xmlns:a16="http://schemas.microsoft.com/office/drawing/2014/main" id="{F03769D8-3DDB-1D4E-12E6-45CDA79E28CF}"/>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8893F8F7-D544-06FD-0D63-12D8BD6A2330}"/>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2" name="Rectangle 8">
            <a:extLst>
              <a:ext uri="{FF2B5EF4-FFF2-40B4-BE49-F238E27FC236}">
                <a16:creationId xmlns:a16="http://schemas.microsoft.com/office/drawing/2014/main" id="{15B57121-7638-E41B-389F-92C12308A574}"/>
              </a:ext>
            </a:extLst>
          </p:cNvPr>
          <p:cNvSpPr>
            <a:spLocks noChangeArrowheads="1"/>
          </p:cNvSpPr>
          <p:nvPr/>
        </p:nvSpPr>
        <p:spPr bwMode="auto">
          <a:xfrm>
            <a:off x="2280232" y="12946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7" name="Tekstvak 16">
            <a:extLst>
              <a:ext uri="{FF2B5EF4-FFF2-40B4-BE49-F238E27FC236}">
                <a16:creationId xmlns:a16="http://schemas.microsoft.com/office/drawing/2014/main" id="{03794A0A-8EAD-B810-5D5E-4F867898ABF0}"/>
              </a:ext>
            </a:extLst>
          </p:cNvPr>
          <p:cNvSpPr txBox="1"/>
          <p:nvPr/>
        </p:nvSpPr>
        <p:spPr>
          <a:xfrm>
            <a:off x="2231224" y="965458"/>
            <a:ext cx="6072984" cy="2862322"/>
          </a:xfrm>
          <a:prstGeom prst="rect">
            <a:avLst/>
          </a:prstGeom>
          <a:noFill/>
        </p:spPr>
        <p:txBody>
          <a:bodyPr wrap="square" rtlCol="0">
            <a:spAutoFit/>
          </a:bodyPr>
          <a:lstStyle/>
          <a:p>
            <a:pPr marL="285750" indent="-285750">
              <a:buFont typeface="Arial" panose="020B0604020202020204" pitchFamily="34" charset="0"/>
              <a:buChar char="•"/>
            </a:pPr>
            <a:r>
              <a:rPr lang="nl-NL" dirty="0"/>
              <a:t>Bij inschrijvingen van een client, wordt dit via de kraamzorg software doorgegeven aan het systeem.</a:t>
            </a:r>
          </a:p>
          <a:p>
            <a:pPr marL="285750" indent="-285750">
              <a:buFont typeface="Arial" panose="020B0604020202020204" pitchFamily="34" charset="0"/>
              <a:buChar char="•"/>
            </a:pPr>
            <a:r>
              <a:rPr lang="nl-NL" dirty="0"/>
              <a:t>Bij een aanvraag kan aan het systeem worden gevraagd of de client al ergens anders is ingeschreven.</a:t>
            </a:r>
          </a:p>
          <a:p>
            <a:pPr marL="285750" indent="-285750">
              <a:buFont typeface="Arial" panose="020B0604020202020204" pitchFamily="34" charset="0"/>
              <a:buChar char="•"/>
            </a:pPr>
            <a:r>
              <a:rPr lang="nl-NL" dirty="0"/>
              <a:t>Indien dit het geval, krijgt de zorgorganisatie hiervan een melding.</a:t>
            </a:r>
          </a:p>
          <a:p>
            <a:pPr marL="285750" indent="-285750">
              <a:buFont typeface="Arial" panose="020B0604020202020204" pitchFamily="34" charset="0"/>
              <a:buChar char="•"/>
            </a:pPr>
            <a:r>
              <a:rPr lang="nl-NL" dirty="0"/>
              <a:t>Via het portaal kan een zorgverlener ook opvragen of een client al is ingeschreven.</a:t>
            </a:r>
          </a:p>
          <a:p>
            <a:pPr marL="285750" indent="-285750">
              <a:buFont typeface="Arial" panose="020B0604020202020204" pitchFamily="34" charset="0"/>
              <a:buChar char="•"/>
            </a:pPr>
            <a:r>
              <a:rPr lang="nl-NL" dirty="0"/>
              <a:t>Via het portaal kan de zorgverlener ook zelf haar client aanmelden als bij haar ingeschreven.</a:t>
            </a:r>
          </a:p>
        </p:txBody>
      </p:sp>
      <p:pic>
        <p:nvPicPr>
          <p:cNvPr id="6" name="Afbeelding 5">
            <a:extLst>
              <a:ext uri="{FF2B5EF4-FFF2-40B4-BE49-F238E27FC236}">
                <a16:creationId xmlns:a16="http://schemas.microsoft.com/office/drawing/2014/main" id="{711EED10-613A-8416-6CEE-8112EED775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72625" y="5864575"/>
            <a:ext cx="1089761" cy="913544"/>
          </a:xfrm>
          <a:prstGeom prst="rect">
            <a:avLst/>
          </a:prstGeom>
        </p:spPr>
      </p:pic>
      <p:pic>
        <p:nvPicPr>
          <p:cNvPr id="16" name="Afbeelding 15">
            <a:extLst>
              <a:ext uri="{FF2B5EF4-FFF2-40B4-BE49-F238E27FC236}">
                <a16:creationId xmlns:a16="http://schemas.microsoft.com/office/drawing/2014/main" id="{5183A07D-45A8-22EB-2E24-896F4D75337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4079585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4E6489-7FD3-82D0-13D2-718A65782701}"/>
            </a:ext>
          </a:extLst>
        </p:cNvPr>
        <p:cNvGrpSpPr/>
        <p:nvPr/>
      </p:nvGrpSpPr>
      <p:grpSpPr>
        <a:xfrm>
          <a:off x="0" y="0"/>
          <a:ext cx="0" cy="0"/>
          <a:chOff x="0" y="0"/>
          <a:chExt cx="0" cy="0"/>
        </a:xfrm>
      </p:grpSpPr>
      <p:grpSp>
        <p:nvGrpSpPr>
          <p:cNvPr id="5" name="Group 7">
            <a:extLst>
              <a:ext uri="{FF2B5EF4-FFF2-40B4-BE49-F238E27FC236}">
                <a16:creationId xmlns:a16="http://schemas.microsoft.com/office/drawing/2014/main" id="{18DB8DD0-A7AF-4485-76D2-570F2717BCC1}"/>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4E620C11-C0C8-AA3E-7813-B40FE9142241}"/>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410E4D27-43B9-9706-2A1D-4097114E7929}"/>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5E9BD29E-DF3B-018E-0773-1234C9DCEB55}"/>
              </a:ext>
            </a:extLst>
          </p:cNvPr>
          <p:cNvSpPr/>
          <p:nvPr/>
        </p:nvSpPr>
        <p:spPr>
          <a:xfrm>
            <a:off x="7892721" y="-15802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7DA60CE0-B4A7-2B2A-8FAC-6697D31A8692}"/>
              </a:ext>
            </a:extLst>
          </p:cNvPr>
          <p:cNvSpPr txBox="1"/>
          <p:nvPr/>
        </p:nvSpPr>
        <p:spPr>
          <a:xfrm>
            <a:off x="2244744" y="138500"/>
            <a:ext cx="6541886" cy="861774"/>
          </a:xfrm>
          <a:prstGeom prst="rect">
            <a:avLst/>
          </a:prstGeom>
          <a:noFill/>
        </p:spPr>
        <p:txBody>
          <a:bodyPr wrap="square" lIns="91440" tIns="45720" rIns="91440" bIns="45720" rtlCol="0" anchor="t">
            <a:spAutoFit/>
          </a:bodyPr>
          <a:lstStyle/>
          <a:p>
            <a:pPr lvl="0">
              <a:defRPr/>
            </a:pPr>
            <a:r>
              <a:rPr lang="en-US" sz="5000" b="1" dirty="0" err="1">
                <a:latin typeface="Noto Sans"/>
                <a:ea typeface="Noto Sans"/>
                <a:cs typeface="Noto Sans"/>
              </a:rPr>
              <a:t>Demonstratie</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6B46133A-974C-A82E-06D5-C3336F803F43}"/>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64E37D58-3517-DB82-AB99-7750090D27BF}"/>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B02273C6-8A7C-9F57-6AB0-9A8D8DE99E88}"/>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E8B31D2C-A7E6-0680-D4F8-AAD39B0F670A}"/>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B00253BB-52E9-7E0A-9BDD-22F5E3731B5F}"/>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7F758DC2-DDF5-2027-3AA5-E2EC64A356CF}"/>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FB556192-58EE-FA95-4CBA-62DDF3C18688}"/>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6C0EB2DE-6199-F590-4C1A-867B44635542}"/>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4D489649-CD18-D247-A009-D1F9FD28B281}"/>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81E5F609-80A0-2E07-76E3-C109F5A6570D}"/>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642165FF-FA53-354E-8E7A-6452E17E552F}"/>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655501F6-B160-C140-CFB3-184DA5A234CA}"/>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3C418523-EEDB-A29A-88D4-75EF0F96E69F}"/>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70CEB9EB-4AF3-7765-1247-0827A868B0FF}"/>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B517144C-5D51-2748-9CB0-E83F840DEA41}"/>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359A19A7-8EFD-2692-196C-73466CB878AC}"/>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0EDF909D-45B7-3CC5-7214-3EB7C9A5DB1A}"/>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F45095B6-D1F8-D57A-4B0E-E159010427C7}"/>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784ED8AB-C79F-6DFD-7857-692921BADCAE}"/>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863DAE3B-837D-F8B5-93B2-61C5F6D2831F}"/>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5EA59845-2C83-FE5F-B024-39D636750E2E}"/>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3DE2DCFA-B210-0587-DAB3-379D2AA6C84D}"/>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31F58472-3E00-CEE6-1964-2697308E674C}"/>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CD3071D8-A490-4A6F-250B-84C67A410F83}"/>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8E5DDDA5-62CD-1492-5390-A60E398F6BCC}"/>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32473184-8099-CD1D-F9A1-E15A9926BB26}"/>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77A4BB55-FD52-DBA8-7FE3-E67653ABB8D5}"/>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68E64CC6-507B-08D0-B9F7-C1FF8732627E}"/>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4EE4F1DF-911B-BCD6-E834-97FD321150E8}"/>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CCDDEBE3-C315-3900-D627-E422FD5417BB}"/>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11162D07-AE39-14F8-E534-4FEC8BC16172}"/>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3822BB9A-FBF8-1E89-48F8-BE9AF3B5A95C}"/>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4D1D3BD5-0BF7-F2E6-CDEB-DA8C5E9E9D1A}"/>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2B87606A-73B2-A344-6D98-0CD7C564325B}"/>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D487F2BB-AD4A-55B3-7787-1F451C63D584}"/>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FACC9823-FDD9-740F-B95D-63010A917F47}"/>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7B34E1EE-8CF2-6D70-24AB-E20B41B52423}"/>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8F9ED695-7372-701A-FD58-7DDB44FD74A7}"/>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81C2A7DB-C88C-9BDC-22DD-E3F3340F462A}"/>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95113240-F989-E7EB-850A-7D93C9455E37}"/>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C4420A3A-F92B-53EE-F743-0257DAC77109}"/>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3647A672-E3AA-6991-1BC8-215C0CFCF69C}"/>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94DFF15A-4648-9246-6FA7-1701F4AA65EF}"/>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481982E6-730B-0285-FF63-2C530AAC3C85}"/>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87F95D18-EE4E-ACD1-20DD-5BEA019A6380}"/>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735716B6-BB3E-4C26-94F3-AEEE4F09E5E8}"/>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8E16C896-D934-2E95-A259-D782CE7D3F53}"/>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2CAE1D62-28C8-CB2D-B67B-9F8525EA4E9F}"/>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E9A8EDCA-734D-0FF8-F0C8-B8E473491A8D}"/>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7BB3CB5B-0D96-724F-660A-D0F6CE45891E}"/>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8A2BB3FA-6E53-168C-251F-B137AF92AA8C}"/>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6F184190-B2D4-E11D-40DC-F6ECAEB4A8CE}"/>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D0EE2747-99B5-A016-61EC-8399A45D29ED}"/>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AE6E4E66-3BBD-C4DB-22A4-CCBE84E69B36}"/>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76C5C1CF-3ECE-894A-0418-17B19BDD5D2E}"/>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CE2E0A92-39B9-81F0-514B-4EADC4679FEF}"/>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2A185931-C996-3F2B-DF3F-7D96F55C4F72}"/>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5DF31717-0548-FB2C-DA02-FDBE8CC4A416}"/>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1C2ECCD9-EBD4-9C00-0691-DEF98D1E376F}"/>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50A972F1-EF43-0C3F-6649-9BAC854657E2}"/>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E103898B-255B-8577-841E-5B31C8F770CE}"/>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36801C18-867D-F6C9-2038-BB274E466A68}"/>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0733E2FF-62A6-0564-9312-F97AC91C2118}"/>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05446B0E-BA68-9100-A69B-974EF7D8882C}"/>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A9253C74-F1EB-0B5F-64FF-5D4D6DCAFA69}"/>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91C7DE0D-576D-6CC7-10FA-0475CB057ED0}"/>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D540FEF7-BA08-6D29-4054-7C4A5373BF0F}"/>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5F1632C5-3568-1C3B-FC8B-A55413A127F8}"/>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7EC1A558-7E23-DDFC-E5FE-9894A9C39930}"/>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0B979960-7AE2-05D4-631E-FBEC72247379}"/>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FAE1B05B-FB1D-704A-9577-CF3982906F95}"/>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8E1150BC-8B6E-5FB6-8BA8-6CE777C42E90}"/>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3D2DAF00-7ED4-C48D-2B8B-BFB1A17B978C}"/>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44159503-0C83-95F6-7057-037B661FFB3E}"/>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DB22AA5F-AD84-C08E-60CE-C36CF865554E}"/>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C8189A6F-B4C9-82F0-4F8E-900EB31A411C}"/>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0E6B0B68-2ECC-1B22-B7BD-D6FE5AA69AD5}"/>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455B19A1-7095-29CF-7CDA-BF53AE52DF2E}"/>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02371499-C59E-92B3-45CD-C5EA761DE4F0}"/>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4BD70678-769A-C3FF-B482-61FF99A1983E}"/>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93593CB7-790B-DEE3-4AE4-0B9347EF0972}"/>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766649FC-8759-439C-DB48-AE876420DC0A}"/>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2A281446-B948-F158-86A1-B8C9D3A911ED}"/>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7" name="Rectangle 2">
            <a:extLst>
              <a:ext uri="{FF2B5EF4-FFF2-40B4-BE49-F238E27FC236}">
                <a16:creationId xmlns:a16="http://schemas.microsoft.com/office/drawing/2014/main" id="{689723AA-A015-5E22-E4D7-B684ADDFBDD7}"/>
              </a:ext>
            </a:extLst>
          </p:cNvPr>
          <p:cNvSpPr>
            <a:spLocks noChangeArrowheads="1"/>
          </p:cNvSpPr>
          <p:nvPr/>
        </p:nvSpPr>
        <p:spPr bwMode="auto">
          <a:xfrm>
            <a:off x="2280233" y="898762"/>
            <a:ext cx="602397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0" name="Rectangle 4">
            <a:extLst>
              <a:ext uri="{FF2B5EF4-FFF2-40B4-BE49-F238E27FC236}">
                <a16:creationId xmlns:a16="http://schemas.microsoft.com/office/drawing/2014/main" id="{198AE544-A3F3-B908-F89A-0AC553534539}"/>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60C73A9B-01A0-F445-CF06-F708949EC64C}"/>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2" name="Rectangle 8">
            <a:extLst>
              <a:ext uri="{FF2B5EF4-FFF2-40B4-BE49-F238E27FC236}">
                <a16:creationId xmlns:a16="http://schemas.microsoft.com/office/drawing/2014/main" id="{C3CE72FD-6BD3-F53C-398D-C64861E3128A}"/>
              </a:ext>
            </a:extLst>
          </p:cNvPr>
          <p:cNvSpPr>
            <a:spLocks noChangeArrowheads="1"/>
          </p:cNvSpPr>
          <p:nvPr/>
        </p:nvSpPr>
        <p:spPr bwMode="auto">
          <a:xfrm>
            <a:off x="2280232" y="12946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23" name="Tekstvak 22">
            <a:extLst>
              <a:ext uri="{FF2B5EF4-FFF2-40B4-BE49-F238E27FC236}">
                <a16:creationId xmlns:a16="http://schemas.microsoft.com/office/drawing/2014/main" id="{08ABC334-9E28-3DD6-3F37-F8ED4661E635}"/>
              </a:ext>
            </a:extLst>
          </p:cNvPr>
          <p:cNvSpPr txBox="1"/>
          <p:nvPr/>
        </p:nvSpPr>
        <p:spPr>
          <a:xfrm>
            <a:off x="2244744" y="1255437"/>
            <a:ext cx="4363446" cy="369332"/>
          </a:xfrm>
          <a:prstGeom prst="rect">
            <a:avLst/>
          </a:prstGeom>
          <a:noFill/>
        </p:spPr>
        <p:txBody>
          <a:bodyPr wrap="square">
            <a:spAutoFit/>
          </a:bodyPr>
          <a:lstStyle/>
          <a:p>
            <a:r>
              <a:rPr lang="nl-NL" dirty="0">
                <a:hlinkClick r:id="rId4"/>
              </a:rPr>
              <a:t>Landelijke Wachtlijstenportaal</a:t>
            </a:r>
            <a:endParaRPr lang="nl-NL" dirty="0"/>
          </a:p>
        </p:txBody>
      </p:sp>
      <p:pic>
        <p:nvPicPr>
          <p:cNvPr id="6" name="Afbeelding 5">
            <a:extLst>
              <a:ext uri="{FF2B5EF4-FFF2-40B4-BE49-F238E27FC236}">
                <a16:creationId xmlns:a16="http://schemas.microsoft.com/office/drawing/2014/main" id="{609020E9-ACF8-EA64-DE0D-749FE49390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72625" y="5853215"/>
            <a:ext cx="1089761" cy="913544"/>
          </a:xfrm>
          <a:prstGeom prst="rect">
            <a:avLst/>
          </a:prstGeom>
        </p:spPr>
      </p:pic>
      <p:pic>
        <p:nvPicPr>
          <p:cNvPr id="16" name="Afbeelding 15">
            <a:extLst>
              <a:ext uri="{FF2B5EF4-FFF2-40B4-BE49-F238E27FC236}">
                <a16:creationId xmlns:a16="http://schemas.microsoft.com/office/drawing/2014/main" id="{984E95D2-2CA7-7A59-3A9B-4D2E03E4E55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37854224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7">
            <a:extLst>
              <a:ext uri="{FF2B5EF4-FFF2-40B4-BE49-F238E27FC236}">
                <a16:creationId xmlns:a16="http://schemas.microsoft.com/office/drawing/2014/main" id="{96A7A53B-3A9B-2A91-BEB4-84C92C5F8D75}"/>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2C5874A4-3286-78C2-6E41-9C97F6146ACD}"/>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F7151A48-D76D-483C-A870-8BF7B1DD1752}"/>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109E1CE8-2801-73DC-C047-23ABE3D092BE}"/>
              </a:ext>
            </a:extLst>
          </p:cNvPr>
          <p:cNvSpPr/>
          <p:nvPr/>
        </p:nvSpPr>
        <p:spPr>
          <a:xfrm>
            <a:off x="7892721" y="-15802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565A7007-B6F4-40B9-882E-39A363A27E31}"/>
              </a:ext>
            </a:extLst>
          </p:cNvPr>
          <p:cNvSpPr txBox="1"/>
          <p:nvPr/>
        </p:nvSpPr>
        <p:spPr>
          <a:xfrm>
            <a:off x="2244744" y="138500"/>
            <a:ext cx="7436584" cy="861774"/>
          </a:xfrm>
          <a:prstGeom prst="rect">
            <a:avLst/>
          </a:prstGeom>
          <a:noFill/>
        </p:spPr>
        <p:txBody>
          <a:bodyPr wrap="square" lIns="91440" tIns="45720" rIns="91440" bIns="45720" rtlCol="0" anchor="t">
            <a:spAutoFit/>
          </a:bodyPr>
          <a:lstStyle/>
          <a:p>
            <a:pPr lvl="0">
              <a:defRPr/>
            </a:pPr>
            <a:r>
              <a:rPr lang="en-US" sz="5000" b="1" dirty="0">
                <a:latin typeface="Noto Sans"/>
                <a:ea typeface="Noto Sans"/>
                <a:cs typeface="Noto Sans"/>
              </a:rPr>
              <a:t>Wat is het?</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7B2A6F9E-F0E9-4622-ACDE-CB82326B5637}"/>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5A0418DE-2F1D-4FFD-B28F-98DC2FEF1A72}"/>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E2FE26E6-6248-47C3-9AD0-8A58E5F104C0}"/>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B854ABA0-5487-4821-B2F2-349225F2294D}"/>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4C5AABC9-36F0-408A-898D-9413B94E35B6}"/>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7003277C-2D44-4FB9-8071-68E3F805B6AB}"/>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40B7FA44-8389-46FF-A2DC-574DD85B98DA}"/>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45A559E3-C492-4D22-9072-FDAE059F2E68}"/>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8FBB1C22-916D-4D88-9014-DFEC36C03C66}"/>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34D2F6EE-113C-450F-8387-5A25F3043BEA}"/>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2A81A2BA-1F7F-4BD4-80CB-D4E689347B7E}"/>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5887FBB0-9FCD-4095-A184-DBD7FB1DD22E}"/>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9054FD7B-D1AA-4AA9-9961-99A55CE36CA8}"/>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3C1B6BF5-2395-48D1-8167-2E655E71AE64}"/>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33BF5552-C7F7-49A5-894F-2B394E6519A3}"/>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830A12B6-2C82-4BF0-A17A-4930AA6602B9}"/>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B04BB237-9E0E-4CAD-9DCF-40C7C26E38F5}"/>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46CE52EB-9596-4C92-8DBD-E4BF8F7C3889}"/>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EDB96DE0-8630-0C60-0AFE-B0B4181E0B15}"/>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848ABDE5-368D-6B86-45FA-D1E69F70EC24}"/>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F76AD18A-18A0-80F7-51E9-262EF8BD41D5}"/>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3A3DC304-3475-977F-ACF6-DC58106DD133}"/>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B2857D5C-9816-1FA6-2732-0C6A7D2BD421}"/>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34E4CEEF-14A9-FF9A-6A5A-E95727B12158}"/>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31BCAC73-F7F5-7151-066C-D93B2AB0D496}"/>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99C2A2BC-BB95-46E5-D3CB-7647190CFB0D}"/>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86185F2C-F4B1-40B8-88C8-12F4A109AFE9}"/>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518E308F-1870-3500-FA02-B400A45CC36A}"/>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3981C25A-9CB3-0291-C90E-C867F846032B}"/>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4D9D2CF4-DEFF-5A20-846D-995FCA7FE51E}"/>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C1B7F078-E3A9-093E-9BD1-90D9732B10AC}"/>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8E74B506-2D18-3349-E3EB-3EA6685376AB}"/>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3925A0AF-0511-6405-E102-98ADE0B5D422}"/>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EE2EC731-8D40-4A01-6683-8BBA34FFF56D}"/>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80619403-586D-8DC1-FACC-735A265A7886}"/>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B1B53F79-81DD-68CE-15D9-F1F6449F3EAA}"/>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EB7321F8-F4FE-4E25-3E4E-AB3A44800F00}"/>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CABEC936-56DD-3C65-B761-CF7A4CEF936D}"/>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48693B9F-A51C-E988-73D2-FA9F023A7AB5}"/>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D5E57B06-F990-E6C8-948C-D47A052C2ACF}"/>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A3B87C73-04A4-A414-4B63-F0B9ED301F59}"/>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D2C2EC85-F71E-6B3C-BD42-9938E8A0C3DA}"/>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2A5E100E-2103-B6DE-FC46-17113E250673}"/>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BCEB8830-6587-64C7-0FC3-BE13B8B40477}"/>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814771B3-F73E-DB6B-21B2-57E94A85342A}"/>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5556252F-222C-B597-6ECD-9212EB281BDD}"/>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99F9B144-4929-74E8-27F4-DE0D9E5754A2}"/>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78822403-4A7D-87B5-0B80-7A3F0B96521A}"/>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29D24FE7-EB57-57CE-AB35-9729CACA1312}"/>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F57E9F36-3434-EA79-BE8F-EFC75E5A23A9}"/>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07E7B2D6-924A-262D-F697-4ED2B65FB3CB}"/>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23BBED73-9C04-D9B7-FD3D-5911DE38BBE5}"/>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12549C34-183F-30E7-9358-5F2B2DB2ED8D}"/>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F6483553-1945-72CA-6ECC-5EA2A46B91F2}"/>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7FBC579F-0719-A032-BF38-ED6FE701FBB7}"/>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3455BD86-5C93-4DAD-43DE-F6FF45ED90DC}"/>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B3F1171F-B29D-1683-210A-A3424DE38298}"/>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91697C5D-3825-628A-E6D6-A6E32621310C}"/>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60D205D0-3120-25E8-0AC9-9D33004AB571}"/>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9C71A098-0294-F3D2-68BE-A029252BB76C}"/>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4D8E87DB-1DFF-833F-ECF1-EA9E534FBDE4}"/>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FF64EFD7-DC48-065F-40A9-816FE6EB0EF4}"/>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A136E8DA-CE66-45D7-5ED2-368AD331C82C}"/>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5E8245A1-AFBA-7775-C207-E0438F02ACB6}"/>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358E23AE-E63C-8837-B0CF-1973FF5646B9}"/>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3F185483-7645-DCDC-B5F2-7F36FBC51CEA}"/>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266E733D-8DC8-E909-7745-66BEC4973F92}"/>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D61E5E2B-B3EF-E9D6-3F00-6AF2883A21BD}"/>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B282F127-64DA-893B-3C5C-E2422199D229}"/>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C6115C8D-214B-1554-B747-36A57B867099}"/>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A486C5D7-D678-973A-545C-6E2A28042084}"/>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5F982491-AA9A-7783-6CA5-E5C5D2748B1B}"/>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D0208F11-2F8B-5827-88D2-D207FF28B438}"/>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CE7C844D-C8ED-338A-172F-264581067926}"/>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A25C771C-A63A-2BCB-D178-3B510D4A9703}"/>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C598BCB8-89B3-43F0-7B80-A2DAACBC356A}"/>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12E7C58E-B5A3-1360-AD2D-8CBBB0DE32F3}"/>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C6A18C4A-19AB-02E3-1334-4ACAF01DB9E6}"/>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FE6BDFBC-2986-0C96-6BEB-7D4A8C0E86DB}"/>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B4937366-9CEB-50AC-C40A-1D46EA6A1396}"/>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7881B6A3-9A64-0351-9FDA-68213545A7DA}"/>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0F33F962-DEA2-5631-F29C-8672CE42F70E}"/>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3FF3EE1C-D2B9-CEB8-D886-2BA9BBAE0421}"/>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11" name="Tekstvak 10">
            <a:extLst>
              <a:ext uri="{FF2B5EF4-FFF2-40B4-BE49-F238E27FC236}">
                <a16:creationId xmlns:a16="http://schemas.microsoft.com/office/drawing/2014/main" id="{86411A4A-F93F-C122-990C-C223487B8321}"/>
              </a:ext>
            </a:extLst>
          </p:cNvPr>
          <p:cNvSpPr txBox="1"/>
          <p:nvPr/>
        </p:nvSpPr>
        <p:spPr>
          <a:xfrm>
            <a:off x="8533683" y="1676587"/>
            <a:ext cx="3083823" cy="923330"/>
          </a:xfrm>
          <a:prstGeom prst="rect">
            <a:avLst/>
          </a:prstGeom>
          <a:noFill/>
        </p:spPr>
        <p:txBody>
          <a:bodyPr wrap="square" rtlCol="0">
            <a:spAutoFit/>
          </a:bodyPr>
          <a:lstStyle/>
          <a:p>
            <a:endParaRPr lang="nl-NL" dirty="0"/>
          </a:p>
          <a:p>
            <a:endParaRPr lang="nl-NL" dirty="0"/>
          </a:p>
          <a:p>
            <a:endParaRPr lang="nl-NL" dirty="0"/>
          </a:p>
        </p:txBody>
      </p:sp>
      <p:sp>
        <p:nvSpPr>
          <p:cNvPr id="6" name="Tekstvak 5">
            <a:extLst>
              <a:ext uri="{FF2B5EF4-FFF2-40B4-BE49-F238E27FC236}">
                <a16:creationId xmlns:a16="http://schemas.microsoft.com/office/drawing/2014/main" id="{AFEB4302-490D-F99F-3B38-B3238DA2BBD3}"/>
              </a:ext>
            </a:extLst>
          </p:cNvPr>
          <p:cNvSpPr txBox="1"/>
          <p:nvPr/>
        </p:nvSpPr>
        <p:spPr>
          <a:xfrm>
            <a:off x="2384981" y="959946"/>
            <a:ext cx="5932747" cy="1200329"/>
          </a:xfrm>
          <a:prstGeom prst="rect">
            <a:avLst/>
          </a:prstGeom>
          <a:noFill/>
        </p:spPr>
        <p:txBody>
          <a:bodyPr wrap="square" rtlCol="0">
            <a:spAutoFit/>
          </a:bodyPr>
          <a:lstStyle/>
          <a:p>
            <a:r>
              <a:rPr lang="nl-NL" dirty="0"/>
              <a:t>Een beveiligd landelijk gereedschap om te helpen de wachtlijsten te beheren, coördineren, te controleren, inzichtelijk en melden van leden en betrokkenen van en bij het KSV.</a:t>
            </a:r>
          </a:p>
        </p:txBody>
      </p:sp>
      <p:sp>
        <p:nvSpPr>
          <p:cNvPr id="7" name="Tekstvak 6">
            <a:extLst>
              <a:ext uri="{FF2B5EF4-FFF2-40B4-BE49-F238E27FC236}">
                <a16:creationId xmlns:a16="http://schemas.microsoft.com/office/drawing/2014/main" id="{CE15E5C3-2E7A-80C7-369C-938CFAB43791}"/>
              </a:ext>
            </a:extLst>
          </p:cNvPr>
          <p:cNvSpPr txBox="1"/>
          <p:nvPr/>
        </p:nvSpPr>
        <p:spPr>
          <a:xfrm>
            <a:off x="2384981" y="2270044"/>
            <a:ext cx="5716109" cy="4801314"/>
          </a:xfrm>
          <a:prstGeom prst="rect">
            <a:avLst/>
          </a:prstGeom>
          <a:noFill/>
        </p:spPr>
        <p:txBody>
          <a:bodyPr wrap="square" rtlCol="0">
            <a:spAutoFit/>
          </a:bodyPr>
          <a:lstStyle/>
          <a:p>
            <a:r>
              <a:rPr lang="nl-NL" dirty="0"/>
              <a:t>Hierin zitten een paar belangrijke </a:t>
            </a:r>
            <a:r>
              <a:rPr lang="nl-NL" dirty="0" err="1"/>
              <a:t>key</a:t>
            </a:r>
            <a:r>
              <a:rPr lang="nl-NL" dirty="0"/>
              <a:t>-woorden:</a:t>
            </a:r>
          </a:p>
          <a:p>
            <a:pPr marL="285750" indent="-285750">
              <a:buFont typeface="Arial" panose="020B0604020202020204" pitchFamily="34" charset="0"/>
              <a:buChar char="•"/>
            </a:pPr>
            <a:r>
              <a:rPr lang="nl-NL" dirty="0"/>
              <a:t>Beveiligd = Rechten en rollen ondersteund, voor alle betrokkenen</a:t>
            </a:r>
          </a:p>
          <a:p>
            <a:pPr marL="285750" indent="-285750">
              <a:buFont typeface="Arial" panose="020B0604020202020204" pitchFamily="34" charset="0"/>
              <a:buChar char="•"/>
            </a:pPr>
            <a:r>
              <a:rPr lang="nl-NL" dirty="0"/>
              <a:t>Landelijk = overkoepelt aan een KSV</a:t>
            </a:r>
          </a:p>
          <a:p>
            <a:pPr marL="285750" indent="-285750">
              <a:buFont typeface="Arial" panose="020B0604020202020204" pitchFamily="34" charset="0"/>
              <a:buChar char="•"/>
            </a:pPr>
            <a:r>
              <a:rPr lang="nl-NL" dirty="0"/>
              <a:t>Gereedschap = het moet zaken eenvoudiger maken en minder tijdrovend zijn</a:t>
            </a:r>
          </a:p>
          <a:p>
            <a:pPr marL="285750" indent="-285750">
              <a:buFont typeface="Arial" panose="020B0604020202020204" pitchFamily="34" charset="0"/>
              <a:buChar char="•"/>
            </a:pPr>
            <a:r>
              <a:rPr lang="nl-NL" dirty="0"/>
              <a:t>Beheren = rol voor BO </a:t>
            </a:r>
          </a:p>
          <a:p>
            <a:pPr marL="285750" indent="-285750">
              <a:buFont typeface="Arial" panose="020B0604020202020204" pitchFamily="34" charset="0"/>
              <a:buChar char="•"/>
            </a:pPr>
            <a:r>
              <a:rPr lang="nl-NL" dirty="0"/>
              <a:t>Coördineren = wachtlijstcoördinatoren kunnen invloed uitoefenen.</a:t>
            </a:r>
          </a:p>
          <a:p>
            <a:pPr marL="285750" indent="-285750">
              <a:buFont typeface="Arial" panose="020B0604020202020204" pitchFamily="34" charset="0"/>
              <a:buChar char="•"/>
            </a:pPr>
            <a:r>
              <a:rPr lang="nl-NL" dirty="0"/>
              <a:t>Controleren = betrokken partijen kunnen zien hoe het gaat.</a:t>
            </a:r>
          </a:p>
          <a:p>
            <a:pPr marL="285750" indent="-285750">
              <a:buFont typeface="Arial" panose="020B0604020202020204" pitchFamily="34" charset="0"/>
              <a:buChar char="•"/>
            </a:pPr>
            <a:r>
              <a:rPr lang="nl-NL" dirty="0"/>
              <a:t>Inzichtelijk = Alle betrokkenen hebben inzicht in de voor hen belangrijke gegevens</a:t>
            </a:r>
          </a:p>
          <a:p>
            <a:pPr marL="285750" indent="-285750">
              <a:buFont typeface="Arial" panose="020B0604020202020204" pitchFamily="34" charset="0"/>
              <a:buChar char="•"/>
            </a:pPr>
            <a:r>
              <a:rPr lang="nl-NL" dirty="0"/>
              <a:t>Melden = Op de hoogte brengen van leden en betrokkenen van belangrijke gebeurtenissen.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p:txBody>
      </p:sp>
      <p:pic>
        <p:nvPicPr>
          <p:cNvPr id="12" name="Afbeelding 11">
            <a:extLst>
              <a:ext uri="{FF2B5EF4-FFF2-40B4-BE49-F238E27FC236}">
                <a16:creationId xmlns:a16="http://schemas.microsoft.com/office/drawing/2014/main" id="{BA5CD37F-FC08-4916-A910-0BEB6BF1BA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72625" y="5864575"/>
            <a:ext cx="1089761" cy="913544"/>
          </a:xfrm>
          <a:prstGeom prst="rect">
            <a:avLst/>
          </a:prstGeom>
        </p:spPr>
      </p:pic>
      <p:pic>
        <p:nvPicPr>
          <p:cNvPr id="16" name="Afbeelding 15">
            <a:extLst>
              <a:ext uri="{FF2B5EF4-FFF2-40B4-BE49-F238E27FC236}">
                <a16:creationId xmlns:a16="http://schemas.microsoft.com/office/drawing/2014/main" id="{7DECC507-D0B0-2466-92B8-A6C8264C14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20502981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573FE7-1999-FFB4-EB64-D87C87AE6BAB}"/>
            </a:ext>
          </a:extLst>
        </p:cNvPr>
        <p:cNvGrpSpPr/>
        <p:nvPr/>
      </p:nvGrpSpPr>
      <p:grpSpPr>
        <a:xfrm>
          <a:off x="0" y="0"/>
          <a:ext cx="0" cy="0"/>
          <a:chOff x="0" y="0"/>
          <a:chExt cx="0" cy="0"/>
        </a:xfrm>
      </p:grpSpPr>
      <p:grpSp>
        <p:nvGrpSpPr>
          <p:cNvPr id="5" name="Group 7">
            <a:extLst>
              <a:ext uri="{FF2B5EF4-FFF2-40B4-BE49-F238E27FC236}">
                <a16:creationId xmlns:a16="http://schemas.microsoft.com/office/drawing/2014/main" id="{55E3453E-26BD-D401-3647-E52CBCDFB190}"/>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60EEF7E1-F7DD-923D-22B7-3F2C2AAC35F0}"/>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41D93B82-784B-34A1-B50E-02837302664B}"/>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BE4E91E4-894D-17EF-4EEC-50DE4AD82953}"/>
              </a:ext>
            </a:extLst>
          </p:cNvPr>
          <p:cNvSpPr/>
          <p:nvPr/>
        </p:nvSpPr>
        <p:spPr>
          <a:xfrm>
            <a:off x="7892721" y="-15802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89540448-A78D-68DB-E3E3-CEA589509EAE}"/>
              </a:ext>
            </a:extLst>
          </p:cNvPr>
          <p:cNvSpPr txBox="1"/>
          <p:nvPr/>
        </p:nvSpPr>
        <p:spPr>
          <a:xfrm>
            <a:off x="2244744" y="138500"/>
            <a:ext cx="7436584" cy="861774"/>
          </a:xfrm>
          <a:prstGeom prst="rect">
            <a:avLst/>
          </a:prstGeom>
          <a:noFill/>
        </p:spPr>
        <p:txBody>
          <a:bodyPr wrap="square" lIns="91440" tIns="45720" rIns="91440" bIns="45720" rtlCol="0" anchor="t">
            <a:spAutoFit/>
          </a:bodyPr>
          <a:lstStyle/>
          <a:p>
            <a:pPr lvl="0">
              <a:defRPr/>
            </a:pPr>
            <a:r>
              <a:rPr lang="en-US" sz="5000" b="1" dirty="0">
                <a:latin typeface="Noto Sans"/>
                <a:ea typeface="Noto Sans"/>
                <a:cs typeface="Noto Sans"/>
              </a:rPr>
              <a:t>Wat is het </a:t>
            </a:r>
            <a:r>
              <a:rPr lang="en-US" sz="5000" b="1" dirty="0" err="1">
                <a:latin typeface="Noto Sans"/>
                <a:ea typeface="Noto Sans"/>
                <a:cs typeface="Noto Sans"/>
              </a:rPr>
              <a:t>niet</a:t>
            </a:r>
            <a:r>
              <a:rPr lang="en-US" sz="5000" b="1" dirty="0">
                <a:latin typeface="Noto Sans"/>
                <a:ea typeface="Noto Sans"/>
                <a:cs typeface="Noto Sans"/>
              </a:rPr>
              <a:t>?</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CA23EC78-DA21-9D62-2220-0FA89239B567}"/>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CCB4A185-222D-F308-04D8-B0556D50866A}"/>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CE8C5766-6927-7FFA-98D4-E16C1CFABBF0}"/>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F40B12A0-5BBA-1554-8FC5-459BB1372AB7}"/>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873E7E56-9B37-6163-80F5-6BD3E61B7D76}"/>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C2B2B743-7EDE-06B3-E325-56DC389F0E3C}"/>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BF184DF6-B147-7882-3C82-B360309F973E}"/>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045D1BA0-BD33-0F7F-873F-3B572A7C9A56}"/>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EC2BA2F6-0AFC-ACB7-A07A-387073D97B1D}"/>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4FBC1C37-7E22-6C04-5EF2-C2CB241BFE89}"/>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5AF5CB8B-E615-D8AE-AD31-0285B916F329}"/>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72E67576-7E89-023D-51CD-49E0E594A3B6}"/>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A72247B7-6F5D-DD5F-6500-CF163F9EABAD}"/>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8B2DEB50-8F9C-2660-47E6-835FA59F6A5A}"/>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CADCEA9A-4E0A-C105-B648-3AFC7FC71424}"/>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42F674BC-B1E9-0886-5930-9F83B87558A7}"/>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458439B4-3B07-8EE1-33F7-4C0CDB75EAA4}"/>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8D2CEBA3-FE58-662F-D666-0506D7BE9057}"/>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D4CBB0C4-19B0-C05C-B0C0-EEEB1189BB54}"/>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789F8879-4669-0EF8-4D86-5F20E302C983}"/>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C085A5AB-2C01-2233-4582-72608F3CD078}"/>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8D7F420E-08B2-D911-8025-9C690A2F3B2B}"/>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F070A284-8DD8-9414-7283-0BA414F2875C}"/>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7E99F3F0-9BDE-0B0A-1F1E-71868DA77153}"/>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B99C8821-73FC-856D-C2CB-A5FA652D1805}"/>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32E17B25-B521-ABD5-0B24-E7DACEF4EEA9}"/>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347CCBDC-F51A-39D9-398D-CA8CB1B480F4}"/>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890D8E09-57BF-6DF9-C79D-1646A80C1819}"/>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A62F3CDA-FCD8-97A7-7D49-B6E69FABD91E}"/>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CEF21B2F-BEA3-0550-4B07-92D7DF45156C}"/>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7EEBD091-87DC-B0D3-A360-F906105DA263}"/>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CAFF3F75-6B21-B885-F831-5EE499A5869E}"/>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EA0B10A9-CF95-72CE-D62C-AD65E8D5B534}"/>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71D5F35C-B777-839D-194D-A11CEDBB6A2E}"/>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D67278FE-9B8B-8F61-D79E-D85B3412BFDE}"/>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454821F3-478B-B781-61DD-7B652F609C62}"/>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54B37091-FECD-D565-19EF-5C510174B724}"/>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C81CC484-2FE8-DEF9-BED4-60306644E906}"/>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89F078FD-9557-47F2-5018-A75B74991130}"/>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FA900AA9-088E-CD76-134D-4EC86D1C668B}"/>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350BE4F5-3516-4C1E-D45F-A7EE4A86E151}"/>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E3C2227A-6DEA-971F-646E-E11E0F7B121C}"/>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F8435F2F-73C6-446E-2C67-B62CD7E30DD7}"/>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2B2F9203-B6F7-52FD-B2CC-EE3316666BBE}"/>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2B50270F-38EA-F218-98BB-3D113E79E262}"/>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0C1BA676-29B1-A603-5009-F1A77705417A}"/>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89494F4B-19E8-D39F-08BE-B1705DD68ECB}"/>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3C255FA1-6328-3B77-517B-B0B25BDD03A4}"/>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FA73665E-76B0-B19C-B8C2-64AA04E941BA}"/>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4BF1E6FA-4FA1-2484-B827-F6B23AD4CEB5}"/>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C774F0EB-B400-EE4E-7920-20DD2D22B627}"/>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7DEEA107-C8C1-22A1-1138-F150C5EA158C}"/>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2CF9C00B-5B62-20D9-1171-9DFABEEA94F5}"/>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DCF17C72-E961-96CF-96FE-6B83219DE7FB}"/>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F823E258-46BF-F35C-AC03-4633F23ADA17}"/>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840D4731-821B-1DC4-06D1-A87FB3571441}"/>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2F9EA996-70FD-C074-BFD8-FF5F3DEFFCE4}"/>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0CE5EBA5-57D1-E476-3B4B-FD5DE73DEE02}"/>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37F1186E-C9D6-1EAD-83AC-0270A91CE054}"/>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23B2989F-7DC6-A5C1-2922-D1CBE41B2CFF}"/>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1297D0F2-6EED-6A47-D91C-6DFC5840FA9C}"/>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9780F1DC-2E23-E991-751C-D6B6061B8734}"/>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F93729D4-13C7-28A2-5A46-5E4E716E16C8}"/>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45E7E05D-C8F8-7848-1F30-BCB0ACDBB752}"/>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0DC7D7E8-560A-6DFB-C925-259838182AAF}"/>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CDB16C6A-2E78-ACFF-38DD-0E678C194C03}"/>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450C6F59-D5A2-6D86-0519-DB571EC9F98F}"/>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36490B7B-6566-A572-9577-D5E93417BD4E}"/>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3551E52D-8EE1-85FF-BDA1-25516705A53D}"/>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5BB4CA20-154F-22EE-7A04-3D5841564EFA}"/>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227CD454-345D-6E0C-1C2A-6FF759215024}"/>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C001FE41-F8CA-6D15-016E-36D55CC61FAA}"/>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BBCC467F-E8A3-5815-BEC9-D3F24A679E0E}"/>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DA45EE23-0FD6-8B44-7CC9-CC20B15CB570}"/>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BE1586E3-88CF-9146-AF02-A48A4D0A4333}"/>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14BCC87F-C43E-0206-1EAC-3E43761B6BF8}"/>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77303BE1-F13C-3BC9-3D10-A774437CB26E}"/>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3F67FE8B-5BC7-BC49-A5B5-7A2B4EBAA4A9}"/>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7FA1BDC6-62D4-0507-0819-172DD0A2FB22}"/>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BC78149E-ECEA-5D78-3583-426529B648CB}"/>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9BBD1A52-44E0-EAFC-A28E-42E84C9CA220}"/>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E16B03C4-DCB8-2E55-3C7F-CAA02797C2AD}"/>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3774C4C0-20E2-0376-2CE6-D8BF250EF251}"/>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11" name="Tekstvak 10">
            <a:extLst>
              <a:ext uri="{FF2B5EF4-FFF2-40B4-BE49-F238E27FC236}">
                <a16:creationId xmlns:a16="http://schemas.microsoft.com/office/drawing/2014/main" id="{B23CB0A0-3992-1ADB-DDD2-93072AD53D0A}"/>
              </a:ext>
            </a:extLst>
          </p:cNvPr>
          <p:cNvSpPr txBox="1"/>
          <p:nvPr/>
        </p:nvSpPr>
        <p:spPr>
          <a:xfrm>
            <a:off x="8533683" y="1676587"/>
            <a:ext cx="3083823" cy="923330"/>
          </a:xfrm>
          <a:prstGeom prst="rect">
            <a:avLst/>
          </a:prstGeom>
          <a:noFill/>
        </p:spPr>
        <p:txBody>
          <a:bodyPr wrap="square" rtlCol="0">
            <a:spAutoFit/>
          </a:bodyPr>
          <a:lstStyle/>
          <a:p>
            <a:endParaRPr lang="nl-NL" dirty="0"/>
          </a:p>
          <a:p>
            <a:endParaRPr lang="nl-NL" dirty="0"/>
          </a:p>
          <a:p>
            <a:endParaRPr lang="nl-NL" dirty="0"/>
          </a:p>
        </p:txBody>
      </p:sp>
      <p:sp>
        <p:nvSpPr>
          <p:cNvPr id="7" name="Tekstvak 6">
            <a:extLst>
              <a:ext uri="{FF2B5EF4-FFF2-40B4-BE49-F238E27FC236}">
                <a16:creationId xmlns:a16="http://schemas.microsoft.com/office/drawing/2014/main" id="{F67D0FCA-E783-3D0E-1FE4-23BDD72CC5C0}"/>
              </a:ext>
            </a:extLst>
          </p:cNvPr>
          <p:cNvSpPr txBox="1"/>
          <p:nvPr/>
        </p:nvSpPr>
        <p:spPr>
          <a:xfrm>
            <a:off x="2244744" y="1000008"/>
            <a:ext cx="5716109" cy="3970318"/>
          </a:xfrm>
          <a:prstGeom prst="rect">
            <a:avLst/>
          </a:prstGeom>
          <a:noFill/>
        </p:spPr>
        <p:txBody>
          <a:bodyPr wrap="square" rtlCol="0">
            <a:spAutoFit/>
          </a:bodyPr>
          <a:lstStyle/>
          <a:p>
            <a:pPr marL="285750" indent="-285750">
              <a:buFont typeface="Arial" panose="020B0604020202020204" pitchFamily="34" charset="0"/>
              <a:buChar char="•"/>
            </a:pPr>
            <a:r>
              <a:rPr lang="nl-NL" dirty="0"/>
              <a:t>Een vervanging van de huidige softwarepakketten</a:t>
            </a:r>
          </a:p>
          <a:p>
            <a:pPr marL="285750" indent="-285750">
              <a:buFont typeface="Arial" panose="020B0604020202020204" pitchFamily="34" charset="0"/>
              <a:buChar char="•"/>
            </a:pPr>
            <a:r>
              <a:rPr lang="nl-NL" dirty="0"/>
              <a:t>Oplossing voor het capaciteitsprobleem</a:t>
            </a:r>
          </a:p>
          <a:p>
            <a:pPr marL="285750" indent="-285750">
              <a:buFont typeface="Arial" panose="020B0604020202020204" pitchFamily="34" charset="0"/>
              <a:buChar char="•"/>
            </a:pPr>
            <a:r>
              <a:rPr lang="nl-NL" dirty="0"/>
              <a:t>Verdeling van de markt</a:t>
            </a:r>
          </a:p>
          <a:p>
            <a:pPr marL="285750" indent="-285750">
              <a:buFont typeface="Arial" panose="020B0604020202020204" pitchFamily="34" charset="0"/>
              <a:buChar char="•"/>
            </a:pPr>
            <a:r>
              <a:rPr lang="nl-NL" dirty="0"/>
              <a:t>Capaciteitstool</a:t>
            </a:r>
          </a:p>
          <a:p>
            <a:pPr marL="285750" indent="-285750">
              <a:buFont typeface="Arial" panose="020B0604020202020204" pitchFamily="34" charset="0"/>
              <a:buChar char="•"/>
            </a:pPr>
            <a:r>
              <a:rPr lang="nl-NL" dirty="0"/>
              <a:t>Een business model voor welke partij dan ook</a:t>
            </a:r>
          </a:p>
          <a:p>
            <a:pPr marL="285750" indent="-285750">
              <a:buFont typeface="Arial" panose="020B0604020202020204" pitchFamily="34" charset="0"/>
              <a:buChar char="•"/>
            </a:pPr>
            <a:r>
              <a:rPr lang="nl-NL" dirty="0"/>
              <a:t>Een tool die 100% af is, er is dus ruimte voor aanpassingen.</a:t>
            </a:r>
          </a:p>
          <a:p>
            <a:pPr marL="285750" indent="-285750">
              <a:buFont typeface="Arial" panose="020B0604020202020204" pitchFamily="34" charset="0"/>
              <a:buChar char="•"/>
            </a:pPr>
            <a:r>
              <a:rPr lang="nl-NL" dirty="0"/>
              <a:t>Een tool van de verzekeringsmaatschappijen</a:t>
            </a:r>
          </a:p>
          <a:p>
            <a:pPr marL="285750" indent="-285750">
              <a:buFont typeface="Arial" panose="020B0604020202020204" pitchFamily="34" charset="0"/>
              <a:buChar char="•"/>
            </a:pPr>
            <a:r>
              <a:rPr lang="nl-NL" dirty="0"/>
              <a:t>Een tool die zorgverlening veranderd.</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p:txBody>
      </p:sp>
      <p:pic>
        <p:nvPicPr>
          <p:cNvPr id="6" name="Afbeelding 5">
            <a:extLst>
              <a:ext uri="{FF2B5EF4-FFF2-40B4-BE49-F238E27FC236}">
                <a16:creationId xmlns:a16="http://schemas.microsoft.com/office/drawing/2014/main" id="{4E028F45-B709-0FDE-F2EC-A6C810AC63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72625" y="5864575"/>
            <a:ext cx="1089761" cy="913544"/>
          </a:xfrm>
          <a:prstGeom prst="rect">
            <a:avLst/>
          </a:prstGeom>
        </p:spPr>
      </p:pic>
      <p:pic>
        <p:nvPicPr>
          <p:cNvPr id="10" name="Afbeelding 9">
            <a:extLst>
              <a:ext uri="{FF2B5EF4-FFF2-40B4-BE49-F238E27FC236}">
                <a16:creationId xmlns:a16="http://schemas.microsoft.com/office/drawing/2014/main" id="{343BC01D-F467-8296-1F4B-C6E8C10CB6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8015385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628CC-77AA-1B98-E5CE-2BE024B76C27}"/>
            </a:ext>
          </a:extLst>
        </p:cNvPr>
        <p:cNvGrpSpPr/>
        <p:nvPr/>
      </p:nvGrpSpPr>
      <p:grpSpPr>
        <a:xfrm>
          <a:off x="0" y="0"/>
          <a:ext cx="0" cy="0"/>
          <a:chOff x="0" y="0"/>
          <a:chExt cx="0" cy="0"/>
        </a:xfrm>
      </p:grpSpPr>
      <p:grpSp>
        <p:nvGrpSpPr>
          <p:cNvPr id="5" name="Group 7">
            <a:extLst>
              <a:ext uri="{FF2B5EF4-FFF2-40B4-BE49-F238E27FC236}">
                <a16:creationId xmlns:a16="http://schemas.microsoft.com/office/drawing/2014/main" id="{531D6042-AB83-E82B-8140-8D07C947FB40}"/>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F2D0BD71-5366-B5A0-0817-D31CD600CD64}"/>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C2E89A34-25F3-479A-84EF-99E04F176588}"/>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A8196A67-4706-4E53-56C6-F8851B34121E}"/>
              </a:ext>
            </a:extLst>
          </p:cNvPr>
          <p:cNvSpPr/>
          <p:nvPr/>
        </p:nvSpPr>
        <p:spPr>
          <a:xfrm>
            <a:off x="7892721" y="-15802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841E9844-065C-9AD3-92A4-DF5C1F403E37}"/>
              </a:ext>
            </a:extLst>
          </p:cNvPr>
          <p:cNvSpPr txBox="1"/>
          <p:nvPr/>
        </p:nvSpPr>
        <p:spPr>
          <a:xfrm>
            <a:off x="2244744" y="138500"/>
            <a:ext cx="7436584" cy="861774"/>
          </a:xfrm>
          <a:prstGeom prst="rect">
            <a:avLst/>
          </a:prstGeom>
          <a:noFill/>
        </p:spPr>
        <p:txBody>
          <a:bodyPr wrap="square" lIns="91440" tIns="45720" rIns="91440" bIns="45720" rtlCol="0" anchor="t">
            <a:spAutoFit/>
          </a:bodyPr>
          <a:lstStyle/>
          <a:p>
            <a:pPr lvl="0">
              <a:defRPr/>
            </a:pPr>
            <a:r>
              <a:rPr lang="en-US" sz="5000" b="1" dirty="0">
                <a:latin typeface="Noto Sans"/>
                <a:ea typeface="Noto Sans"/>
                <a:cs typeface="Noto Sans"/>
              </a:rPr>
              <a:t>Wat </a:t>
            </a:r>
            <a:r>
              <a:rPr lang="en-US" sz="5000" b="1" dirty="0" err="1">
                <a:latin typeface="Noto Sans"/>
                <a:ea typeface="Noto Sans"/>
                <a:cs typeface="Noto Sans"/>
              </a:rPr>
              <a:t>doet</a:t>
            </a:r>
            <a:r>
              <a:rPr lang="en-US" sz="5000" b="1" dirty="0">
                <a:latin typeface="Noto Sans"/>
                <a:ea typeface="Noto Sans"/>
                <a:cs typeface="Noto Sans"/>
              </a:rPr>
              <a:t> het?</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81EB04A9-4C2A-9792-EA5D-C51415C4FAF9}"/>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979D88DB-DA9B-36A4-7527-CB8F82616B52}"/>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FDFD6C00-6946-0B3D-EEEE-98B923DA7DF2}"/>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5E98821D-A617-147A-7346-56F7585739E4}"/>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83C3BAD5-69B6-B20D-46A5-BBEB7969E8A0}"/>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DB620901-AD4B-3B87-372D-18951E5D936D}"/>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04B21786-42A3-E76D-CD14-EE11CDB7F4FD}"/>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9FD56D25-FD53-B88F-322D-C68AB6EAF751}"/>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B126030F-9A4D-B106-1961-7F640DAEC66E}"/>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3ED5387F-DA24-DA37-554E-018818F36D70}"/>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2CB2C7E9-5D5D-49EE-9463-D49817DA3676}"/>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2A70273D-C08D-4D99-545A-8CFAB476BB6B}"/>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C67B015C-F4D2-7479-70B8-F9E19CC9ED55}"/>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08AD3247-49A5-D9EF-2D59-2FE348DFBF95}"/>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00BF8B2F-9AFF-C9EE-D574-9026E7C09AFC}"/>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FC2641D9-693A-9426-C4ED-1DCDAC0E163C}"/>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19EEC15F-EAC5-7EB4-63AE-61434D417139}"/>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517EF7F8-4E06-B6D5-C53D-3B1849053735}"/>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5E635112-35D0-1049-F9E5-7AB2F8EA53B4}"/>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9AE3314B-E46C-B2DF-1FDF-43B841B207ED}"/>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FB6C4500-EC0F-251E-D8C3-8E29BA1E4202}"/>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204B805E-2AB4-2253-5A1D-C3804AB20709}"/>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B7FE02EE-A706-43A4-580F-915C4963A315}"/>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297961D6-4EC2-8A19-1A46-A0CF8DA5732C}"/>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13263B42-7AF4-9515-7324-F4ED02D049F1}"/>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357C0E09-0A7A-FB39-EDEA-DCD06257C43A}"/>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47FA7B16-F82B-B6EE-E2F4-9E5ED4F89D38}"/>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018A8AEA-116E-1E19-4200-5E64DAFE7066}"/>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6C0CB3BD-160E-9D09-67E0-4F6E156D9064}"/>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3E88F41F-D4DF-8E28-7D29-E025E7BB6661}"/>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D221F421-984A-A81B-2FEB-3A1DA90A8876}"/>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DDE8F0B4-793F-7D90-95F9-1A6D291B073C}"/>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40B65CC0-0818-FDF4-E654-F002EF32B3A4}"/>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93B2CCF7-8677-6EE1-7E03-D7622235AD9D}"/>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B8978E73-08BF-A631-AF72-C7C33C716EA0}"/>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54FEF342-28B1-55C9-9038-B64DDEB2B8A8}"/>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CA1DFE5F-C6B6-A769-A501-CD43193EA0E8}"/>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9661A2B8-BE4D-B878-7C45-81D6ECC44221}"/>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85D4196C-9515-5F20-7176-BFA27A2FF011}"/>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3199C086-FD68-342F-3800-E145D60745E6}"/>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9E0AE3FF-5BEF-5213-0420-E730C6A694F7}"/>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8EE9FCAC-66D2-8F80-AE30-AF155F1160F5}"/>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D21B3CB6-55A2-8B5C-61A1-8FDA5BF4CE8B}"/>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DB6F46E0-D4D7-5517-56C7-646036FC382A}"/>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66E4DB85-F08E-FE5B-CCB8-8361BF7A2442}"/>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5A480AED-1471-7C33-7CF9-90DE0F4116A7}"/>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2CE5CBB7-37E5-433A-7A71-E49046F183BA}"/>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2CCB56CD-897B-7479-91DD-E34067045686}"/>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192DB397-6CC5-975B-DD0F-59E0871D7E05}"/>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B2A649CF-8B99-09AC-DBE1-C7AE3CAC6D71}"/>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50F7587F-0E98-F6FF-8BD2-012C090355EE}"/>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942EFB0A-C5D3-44F8-8D76-99CE8A136559}"/>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269B8DE2-41AA-2CF2-F294-0E8FF45A44A3}"/>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B19B3B3C-2A3C-40AE-AD98-0464F6F969E7}"/>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9AFB9A70-752D-D6D1-0E5E-7A5AEBD583B0}"/>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19193F43-A4C3-01BE-2A94-5B2518EDF6FD}"/>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70199895-5469-6E03-6134-1C2B63561345}"/>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E3719D2C-9D49-6CCF-4BEB-A2E8AE81B5A3}"/>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680F6948-B3CE-EE6A-DEE1-DB2DF870CE84}"/>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F760663F-2C70-AF18-3960-5C35F51635DF}"/>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E7F5D06E-6E0C-37B6-F738-BF799938BC2A}"/>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6D570CF6-4FA4-3AF4-8A2B-D11153813EFA}"/>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6D12CEB0-A4B7-5E35-6131-43BB8752BCC1}"/>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47E7B940-1CDC-8DFA-AE46-5C69478459BB}"/>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3AB68BB7-A10C-CBC7-BCA2-339861AF4373}"/>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540B8261-858B-38CE-9182-FE4B47FA9128}"/>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8464D5D6-223C-E6CB-5D14-5C3A6F95A9EA}"/>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90B2D45E-FABE-B31F-C607-4C59023823AD}"/>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42A8C3A8-8D2E-C2DD-4017-668CC3E24F04}"/>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06EE3FB1-5ED6-B327-5483-B72F08CE3497}"/>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C8544743-D0C9-84FB-5FDB-0BD91D02B9BB}"/>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54D9C04D-60D8-9C51-53A6-C42061249F80}"/>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3D70BDDE-79E6-4EEA-B764-B30B16F560D2}"/>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BCF19A41-3FCD-A416-9F81-CA5A884DB999}"/>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ECC19A1D-FEB1-5B30-5FB1-BF9340BC152C}"/>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B0F300F8-ECB3-8A3B-6D6E-05F1BA621C8B}"/>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CD928EFC-80C5-F47C-A3AA-3C8FAC7FF20C}"/>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3790F2E4-B7C7-3BFE-F86E-6BC05FDEC4C3}"/>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E34C89FC-55E0-6219-19CE-899AB2B26193}"/>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5056AD94-649B-4BC6-E7C0-E9D7DF75C85D}"/>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253E9A89-8C47-3B6D-2B3B-50306A63DB6E}"/>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30FB4681-9932-F8C4-CA3E-78AF9A080D72}"/>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AF0C5881-5E15-6224-88E4-A98EB5ED8223}"/>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11" name="Tekstvak 10">
            <a:extLst>
              <a:ext uri="{FF2B5EF4-FFF2-40B4-BE49-F238E27FC236}">
                <a16:creationId xmlns:a16="http://schemas.microsoft.com/office/drawing/2014/main" id="{9602DF6F-D8EA-039C-0FC7-4FED0AF689E9}"/>
              </a:ext>
            </a:extLst>
          </p:cNvPr>
          <p:cNvSpPr txBox="1"/>
          <p:nvPr/>
        </p:nvSpPr>
        <p:spPr>
          <a:xfrm>
            <a:off x="8533683" y="1676587"/>
            <a:ext cx="3083823" cy="923330"/>
          </a:xfrm>
          <a:prstGeom prst="rect">
            <a:avLst/>
          </a:prstGeom>
          <a:noFill/>
        </p:spPr>
        <p:txBody>
          <a:bodyPr wrap="square" rtlCol="0">
            <a:spAutoFit/>
          </a:bodyPr>
          <a:lstStyle/>
          <a:p>
            <a:endParaRPr lang="nl-NL" dirty="0"/>
          </a:p>
          <a:p>
            <a:endParaRPr lang="nl-NL" dirty="0"/>
          </a:p>
          <a:p>
            <a:endParaRPr lang="nl-NL" dirty="0"/>
          </a:p>
        </p:txBody>
      </p:sp>
      <p:sp>
        <p:nvSpPr>
          <p:cNvPr id="7" name="Tekstvak 6">
            <a:extLst>
              <a:ext uri="{FF2B5EF4-FFF2-40B4-BE49-F238E27FC236}">
                <a16:creationId xmlns:a16="http://schemas.microsoft.com/office/drawing/2014/main" id="{3CCA9780-E55E-BBD3-8D42-5034B6B5DC47}"/>
              </a:ext>
            </a:extLst>
          </p:cNvPr>
          <p:cNvSpPr txBox="1"/>
          <p:nvPr/>
        </p:nvSpPr>
        <p:spPr>
          <a:xfrm>
            <a:off x="2244744" y="1000008"/>
            <a:ext cx="5716109" cy="7571303"/>
          </a:xfrm>
          <a:prstGeom prst="rect">
            <a:avLst/>
          </a:prstGeom>
          <a:noFill/>
        </p:spPr>
        <p:txBody>
          <a:bodyPr wrap="square" rtlCol="0">
            <a:spAutoFit/>
          </a:bodyPr>
          <a:lstStyle/>
          <a:p>
            <a:pPr marL="285750" indent="-285750">
              <a:buFont typeface="Arial" panose="020B0604020202020204" pitchFamily="34" charset="0"/>
              <a:buChar char="•"/>
            </a:pPr>
            <a:r>
              <a:rPr lang="nl-NL" dirty="0"/>
              <a:t>Het hanteert de postcode gebieden van de </a:t>
            </a:r>
            <a:r>
              <a:rPr lang="nl-NL" dirty="0" err="1"/>
              <a:t>KSV’s</a:t>
            </a:r>
            <a:r>
              <a:rPr lang="nl-NL" dirty="0"/>
              <a:t>.</a:t>
            </a:r>
          </a:p>
          <a:p>
            <a:pPr marL="285750" indent="-285750">
              <a:buFont typeface="Arial" panose="020B0604020202020204" pitchFamily="34" charset="0"/>
              <a:buChar char="•"/>
            </a:pPr>
            <a:r>
              <a:rPr lang="nl-NL" dirty="0"/>
              <a:t>Het stelt per periode in waar capaciteitsproblemen zich voordoen.</a:t>
            </a:r>
          </a:p>
          <a:p>
            <a:pPr marL="285750" indent="-285750">
              <a:buFont typeface="Arial" panose="020B0604020202020204" pitchFamily="34" charset="0"/>
              <a:buChar char="•"/>
            </a:pPr>
            <a:r>
              <a:rPr lang="nl-NL" dirty="0"/>
              <a:t>Het biedt mogelijkheden om cliënten die tussen wal en schip vallen een plaats te geven (wachtlijsten)</a:t>
            </a:r>
          </a:p>
          <a:p>
            <a:pPr marL="285750" indent="-285750">
              <a:buFont typeface="Arial" panose="020B0604020202020204" pitchFamily="34" charset="0"/>
              <a:buChar char="•"/>
            </a:pPr>
            <a:r>
              <a:rPr lang="nl-NL" dirty="0"/>
              <a:t>Het geeft zorgverleners de mogelijkheden om voor hun werkgebied te zien of en hoeveel cliënten op de wachtlijst staan.</a:t>
            </a:r>
          </a:p>
          <a:p>
            <a:pPr marL="285750" indent="-285750">
              <a:buFont typeface="Arial" panose="020B0604020202020204" pitchFamily="34" charset="0"/>
              <a:buChar char="•"/>
            </a:pPr>
            <a:r>
              <a:rPr lang="nl-NL" dirty="0"/>
              <a:t>Het geeft zorgverleners de mogelijkheid om cliënten van de wachtlijst op te nemen.</a:t>
            </a:r>
          </a:p>
          <a:p>
            <a:pPr marL="285750" indent="-285750">
              <a:buFont typeface="Arial" panose="020B0604020202020204" pitchFamily="34" charset="0"/>
              <a:buChar char="•"/>
            </a:pPr>
            <a:r>
              <a:rPr lang="nl-NL" dirty="0"/>
              <a:t>Het kan informatie verschaffen aan cliënten die op de wachtlijst staan.</a:t>
            </a:r>
          </a:p>
          <a:p>
            <a:pPr marL="285750" indent="-285750">
              <a:buFont typeface="Arial" panose="020B0604020202020204" pitchFamily="34" charset="0"/>
              <a:buChar char="•"/>
            </a:pPr>
            <a:r>
              <a:rPr lang="nl-NL" dirty="0"/>
              <a:t>Het kan zorgverleners en wachtlijstcoördinatoren notificaties geven over de wachtlijst.</a:t>
            </a:r>
          </a:p>
          <a:p>
            <a:pPr marL="285750" indent="-285750">
              <a:buFont typeface="Arial" panose="020B0604020202020204" pitchFamily="34" charset="0"/>
              <a:buChar char="•"/>
            </a:pPr>
            <a:r>
              <a:rPr lang="nl-NL" dirty="0"/>
              <a:t>Het kan zorgverleners en wachtlijstcoördinatoren notificaties geven dat een client op de wachtlijst is bevallen en hulp nodig heeft.</a:t>
            </a:r>
          </a:p>
          <a:p>
            <a:pPr marL="285750" indent="-285750">
              <a:buFont typeface="Arial" panose="020B0604020202020204" pitchFamily="34" charset="0"/>
              <a:buChar char="•"/>
            </a:pPr>
            <a:r>
              <a:rPr lang="nl-NL" dirty="0"/>
              <a:t>Het kan dubbele inschrijvingen helpen te voorkomen.</a:t>
            </a:r>
          </a:p>
          <a:p>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p:txBody>
      </p:sp>
      <p:pic>
        <p:nvPicPr>
          <p:cNvPr id="6" name="Afbeelding 5">
            <a:extLst>
              <a:ext uri="{FF2B5EF4-FFF2-40B4-BE49-F238E27FC236}">
                <a16:creationId xmlns:a16="http://schemas.microsoft.com/office/drawing/2014/main" id="{C79E3804-6714-42EB-08ED-CB5ACEB551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72625" y="5864575"/>
            <a:ext cx="1089761" cy="913544"/>
          </a:xfrm>
          <a:prstGeom prst="rect">
            <a:avLst/>
          </a:prstGeom>
        </p:spPr>
      </p:pic>
      <p:pic>
        <p:nvPicPr>
          <p:cNvPr id="10" name="Afbeelding 9">
            <a:extLst>
              <a:ext uri="{FF2B5EF4-FFF2-40B4-BE49-F238E27FC236}">
                <a16:creationId xmlns:a16="http://schemas.microsoft.com/office/drawing/2014/main" id="{BAB62BCB-A2BF-3B44-BEE3-61A26B54B27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41719082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9F7C46-5A9C-414C-CAB6-A770A853BA00}"/>
            </a:ext>
          </a:extLst>
        </p:cNvPr>
        <p:cNvGrpSpPr/>
        <p:nvPr/>
      </p:nvGrpSpPr>
      <p:grpSpPr>
        <a:xfrm>
          <a:off x="0" y="0"/>
          <a:ext cx="0" cy="0"/>
          <a:chOff x="0" y="0"/>
          <a:chExt cx="0" cy="0"/>
        </a:xfrm>
      </p:grpSpPr>
      <p:grpSp>
        <p:nvGrpSpPr>
          <p:cNvPr id="5" name="Group 7">
            <a:extLst>
              <a:ext uri="{FF2B5EF4-FFF2-40B4-BE49-F238E27FC236}">
                <a16:creationId xmlns:a16="http://schemas.microsoft.com/office/drawing/2014/main" id="{CA52650A-66BE-08A9-617B-ADDCCCFA45DE}"/>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ED328700-30C1-D714-EB29-766B6DDAD927}"/>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15C35CB5-B823-7101-DAA8-E1EE3DC6C551}"/>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BA5471AE-7535-6AD3-2179-D2C4D029AEC6}"/>
              </a:ext>
            </a:extLst>
          </p:cNvPr>
          <p:cNvSpPr/>
          <p:nvPr/>
        </p:nvSpPr>
        <p:spPr>
          <a:xfrm>
            <a:off x="7892721" y="-15802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50BC0DCE-45C8-8912-A0D4-2D3BC5416858}"/>
              </a:ext>
            </a:extLst>
          </p:cNvPr>
          <p:cNvSpPr txBox="1"/>
          <p:nvPr/>
        </p:nvSpPr>
        <p:spPr>
          <a:xfrm>
            <a:off x="2244744" y="138500"/>
            <a:ext cx="7436584" cy="861774"/>
          </a:xfrm>
          <a:prstGeom prst="rect">
            <a:avLst/>
          </a:prstGeom>
          <a:noFill/>
        </p:spPr>
        <p:txBody>
          <a:bodyPr wrap="square" lIns="91440" tIns="45720" rIns="91440" bIns="45720" rtlCol="0" anchor="t">
            <a:spAutoFit/>
          </a:bodyPr>
          <a:lstStyle/>
          <a:p>
            <a:pPr lvl="0">
              <a:defRPr/>
            </a:pPr>
            <a:r>
              <a:rPr lang="en-US" sz="5000" b="1" dirty="0">
                <a:latin typeface="Noto Sans"/>
                <a:ea typeface="Noto Sans"/>
                <a:cs typeface="Noto Sans"/>
              </a:rPr>
              <a:t>Wat is </a:t>
            </a:r>
            <a:r>
              <a:rPr lang="en-US" sz="5000" b="1" dirty="0" err="1">
                <a:latin typeface="Noto Sans"/>
                <a:ea typeface="Noto Sans"/>
                <a:cs typeface="Noto Sans"/>
              </a:rPr>
              <a:t>nodig</a:t>
            </a:r>
            <a:r>
              <a:rPr lang="en-US" sz="5000" b="1" dirty="0">
                <a:latin typeface="Noto Sans"/>
                <a:ea typeface="Noto Sans"/>
                <a:cs typeface="Noto Sans"/>
              </a:rPr>
              <a:t>?</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2233ACFC-7595-BBB7-1D72-D7998B8CEF67}"/>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71B66BE6-7C8E-1DAB-550B-AD937E63BAF4}"/>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39883BA7-501B-E517-9BAF-CEA746CBCED6}"/>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047621EC-A295-91CF-8753-573131615B03}"/>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D6030207-B12B-71BC-9391-5205E485DCE9}"/>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8E94D765-2F96-D19E-F66D-4C92F7ED0F2A}"/>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03EBFC11-18DD-38C3-ECBA-F0DFF0EC65D6}"/>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53FA4A9B-F0DF-8CD1-D923-D89F04B7E13D}"/>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36571DF5-391A-E0E1-6940-531396FB7377}"/>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395D8A9F-8AED-7F0F-65DA-374AB6EF5DD1}"/>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60A6C94F-76BB-1926-EC46-786521D8259C}"/>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8DE3B3BC-A235-1326-FE32-D483577F0905}"/>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8585B358-CE60-4BE2-98FA-7ABD8052FB76}"/>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334B9FF9-9646-2905-0E94-77EE8CD8885F}"/>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73AD6B78-3FE1-1BAC-C545-6991ACE02E9F}"/>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48F4E552-8682-AA54-79E7-117121F2EDD0}"/>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9F46CA4A-F99A-875E-7CF8-F10DE2D30FAA}"/>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EE369507-7AE3-49E9-C35D-2441E3C37989}"/>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E9F53406-6A15-B873-66C6-21BF72BC5CF0}"/>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0741826C-EA74-D31B-C872-7799AAB197F2}"/>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DA2A2193-ED75-1A88-E5C2-C98D03479C5A}"/>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FFBAC0A0-C1B3-6BB3-17D1-54E6E6F37C2C}"/>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C668D5D1-456A-5009-6EFB-047AEFBDBCA3}"/>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2BE234DE-973B-0900-5EC0-FEE139757027}"/>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A8DB40F6-B86C-5526-02AE-8CF8F41B499D}"/>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7BF795C0-0AEC-CBF4-4209-4DAAAA2BE5B2}"/>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0077FBB7-73D3-F5D2-E734-BAAFAE6818A0}"/>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0F1B3253-3BBC-7BA0-BB67-E61964C1EA64}"/>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44CE4883-562F-9139-6AE1-47B582ECECCC}"/>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39F30618-ED1C-8F92-AD1F-E5F0F04F333E}"/>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E4606FE2-53CB-C6E0-D145-16640D24E3FD}"/>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EDBC5EB6-B765-7C5A-690D-EF8AB3384F60}"/>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DD8DF527-9BE4-A8A4-7B85-ADF13CA236C3}"/>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CED079DB-9C5A-5BA1-5323-4A58D2E9FCEF}"/>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C8936E59-B8C5-0977-BE98-C7E63C675AB8}"/>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016B6661-E5CB-0799-FA83-170EC0BF1D28}"/>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9711C4C6-1547-3F37-1F58-B1D9B406D9D1}"/>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38E89167-7799-89C4-A0EB-4022A1B98617}"/>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8B44FA47-F0EB-E6A8-A15A-6CC865783B86}"/>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A2FB79BE-50A4-5593-D234-3C24AAA6A688}"/>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D7FB5183-8228-E8B7-AB44-85F86B3AA3A1}"/>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07936D22-9540-ED4A-4CB3-3217D764F3B6}"/>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64FD5748-247D-B481-8B9E-FFB72AB62C06}"/>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F56214C4-BF8C-F7F8-12C1-1CC2D765F426}"/>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4009908A-D550-38E7-6478-3D48B6D8C223}"/>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6DA8D94A-6B7A-CD64-47B2-ED31382CCD6E}"/>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195A1C7E-06EA-3426-0337-78BBE3168956}"/>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867F7B7F-998D-7736-3473-6F062EF3CBE6}"/>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57FFC292-D473-465F-2F67-C60888C054F6}"/>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230F209E-CBFC-205F-DA7C-E88500F8496A}"/>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0127D4B6-F6F2-047A-CB85-9DC4522C5B97}"/>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6455E9FD-5E14-D06A-D612-7C129E14D305}"/>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54623849-EA3A-6219-8DA9-308305DA68CB}"/>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F50CAC0E-6E67-E7B2-4FFA-326B3790EE6A}"/>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AE236DAD-8976-1829-6C54-3E7EFA3C4266}"/>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26DA3CFA-D826-86BD-09EF-0F574CB865EF}"/>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8F75C142-B3B4-3403-CE24-07EB9C509557}"/>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F77E7CA8-EB03-600E-55A7-32D9CAB10A7C}"/>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4282CEF1-1433-2CC8-E1BC-A16A5A4A7FC1}"/>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1C895F54-CE09-D3E1-B7F7-EBFE84818122}"/>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3DB92EC9-00C6-8276-C4DF-57DCBD7EED21}"/>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DFB8790F-815F-7A0C-A21C-80DF3B90BF41}"/>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9D6BF7E6-7D77-C872-7FE6-FAFAE47D205E}"/>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7A17EBF9-1576-4CE8-9A0A-D4B9AFDB147A}"/>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BEF4A943-DA93-DE64-37BD-14F3A77E95CA}"/>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BBC606EE-8512-734B-9198-4194DF8EC2ED}"/>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BC3036B7-BA88-D4D8-46EF-FBAF5A669E95}"/>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4D1E4297-81E5-D834-4D47-202BEBF56153}"/>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7645934E-9625-F036-D935-DF4C46EC06A5}"/>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12C06594-A87C-28BC-FF90-FF633484624F}"/>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B61B337C-89E1-6A0F-B20C-482E2DB5892F}"/>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AE1A8A33-C001-278E-EBAB-ACDE5B78A99C}"/>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1201C1FB-774F-1DEA-37EE-A97ABCE34FFE}"/>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FA7536B5-BADF-82BA-E8CF-7B4384A0B477}"/>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C78557F1-47C2-9828-09BD-21C75C8B6770}"/>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082DCB89-87BB-3C1B-91BA-2B7517DADEE7}"/>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141E9677-2253-FCC5-25EF-DF9E97C72D49}"/>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0A7DFB43-7B68-849C-22D4-535E51FDFBA1}"/>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292402E1-911F-5799-6AAF-42854F6D0ACD}"/>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D74623C4-6641-8045-14FA-F4FD57A68C51}"/>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7BD87CD6-1C81-8AA8-3E6E-AD06AB1B1FEA}"/>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C328A4C9-B99B-6570-8F5A-9A563F508A29}"/>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1AE0BBDD-F32C-48A1-DA2F-707388176D94}"/>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11" name="Tekstvak 10">
            <a:extLst>
              <a:ext uri="{FF2B5EF4-FFF2-40B4-BE49-F238E27FC236}">
                <a16:creationId xmlns:a16="http://schemas.microsoft.com/office/drawing/2014/main" id="{6F535274-0206-7E24-A9C1-CCE1DCC1A310}"/>
              </a:ext>
            </a:extLst>
          </p:cNvPr>
          <p:cNvSpPr txBox="1"/>
          <p:nvPr/>
        </p:nvSpPr>
        <p:spPr>
          <a:xfrm>
            <a:off x="8533683" y="1676587"/>
            <a:ext cx="3083823" cy="923330"/>
          </a:xfrm>
          <a:prstGeom prst="rect">
            <a:avLst/>
          </a:prstGeom>
          <a:noFill/>
        </p:spPr>
        <p:txBody>
          <a:bodyPr wrap="square" rtlCol="0">
            <a:spAutoFit/>
          </a:bodyPr>
          <a:lstStyle/>
          <a:p>
            <a:endParaRPr lang="nl-NL" dirty="0"/>
          </a:p>
          <a:p>
            <a:endParaRPr lang="nl-NL" dirty="0"/>
          </a:p>
          <a:p>
            <a:endParaRPr lang="nl-NL" dirty="0"/>
          </a:p>
        </p:txBody>
      </p:sp>
      <p:sp>
        <p:nvSpPr>
          <p:cNvPr id="7" name="Tekstvak 6">
            <a:extLst>
              <a:ext uri="{FF2B5EF4-FFF2-40B4-BE49-F238E27FC236}">
                <a16:creationId xmlns:a16="http://schemas.microsoft.com/office/drawing/2014/main" id="{4A47D2F6-2CB6-D532-0A40-7F4E16854AB0}"/>
              </a:ext>
            </a:extLst>
          </p:cNvPr>
          <p:cNvSpPr txBox="1"/>
          <p:nvPr/>
        </p:nvSpPr>
        <p:spPr>
          <a:xfrm>
            <a:off x="2244744" y="1000008"/>
            <a:ext cx="5716109" cy="4247317"/>
          </a:xfrm>
          <a:prstGeom prst="rect">
            <a:avLst/>
          </a:prstGeom>
          <a:noFill/>
        </p:spPr>
        <p:txBody>
          <a:bodyPr wrap="square" rtlCol="0">
            <a:spAutoFit/>
          </a:bodyPr>
          <a:lstStyle/>
          <a:p>
            <a:pPr marL="285750" indent="-285750">
              <a:buFont typeface="Arial" panose="020B0604020202020204" pitchFamily="34" charset="0"/>
              <a:buChar char="•"/>
            </a:pPr>
            <a:r>
              <a:rPr lang="nl-NL" dirty="0"/>
              <a:t>Een internet verbinding</a:t>
            </a:r>
          </a:p>
          <a:p>
            <a:pPr marL="285750" indent="-285750">
              <a:buFont typeface="Arial" panose="020B0604020202020204" pitchFamily="34" charset="0"/>
              <a:buChar char="•"/>
            </a:pPr>
            <a:r>
              <a:rPr lang="nl-NL" dirty="0"/>
              <a:t>Een registratie op het systeem</a:t>
            </a:r>
          </a:p>
          <a:p>
            <a:pPr marL="285750" indent="-285750">
              <a:buFont typeface="Arial" panose="020B0604020202020204" pitchFamily="34" charset="0"/>
              <a:buChar char="•"/>
            </a:pPr>
            <a:r>
              <a:rPr lang="nl-NL" dirty="0"/>
              <a:t>Per wachtlijst (KSV) één of meerdere wachtlijstcoördinator(en)</a:t>
            </a:r>
          </a:p>
          <a:p>
            <a:endParaRPr lang="nl-NL" dirty="0"/>
          </a:p>
          <a:p>
            <a:endParaRPr lang="nl-NL" dirty="0"/>
          </a:p>
          <a:p>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p:txBody>
      </p:sp>
      <p:pic>
        <p:nvPicPr>
          <p:cNvPr id="6" name="Afbeelding 5">
            <a:extLst>
              <a:ext uri="{FF2B5EF4-FFF2-40B4-BE49-F238E27FC236}">
                <a16:creationId xmlns:a16="http://schemas.microsoft.com/office/drawing/2014/main" id="{353B2DEA-EFD5-9235-17ED-1CEB1E63658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72625" y="5864575"/>
            <a:ext cx="1089761" cy="913544"/>
          </a:xfrm>
          <a:prstGeom prst="rect">
            <a:avLst/>
          </a:prstGeom>
        </p:spPr>
      </p:pic>
      <p:pic>
        <p:nvPicPr>
          <p:cNvPr id="10" name="Afbeelding 9">
            <a:extLst>
              <a:ext uri="{FF2B5EF4-FFF2-40B4-BE49-F238E27FC236}">
                <a16:creationId xmlns:a16="http://schemas.microsoft.com/office/drawing/2014/main" id="{F21C1F03-4B53-1FC4-08B2-3CA3A04A813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4334588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AEA77A-D038-D01B-9A84-898E62234BBE}"/>
            </a:ext>
          </a:extLst>
        </p:cNvPr>
        <p:cNvGrpSpPr/>
        <p:nvPr/>
      </p:nvGrpSpPr>
      <p:grpSpPr>
        <a:xfrm>
          <a:off x="0" y="0"/>
          <a:ext cx="0" cy="0"/>
          <a:chOff x="0" y="0"/>
          <a:chExt cx="0" cy="0"/>
        </a:xfrm>
      </p:grpSpPr>
      <p:grpSp>
        <p:nvGrpSpPr>
          <p:cNvPr id="5" name="Group 7">
            <a:extLst>
              <a:ext uri="{FF2B5EF4-FFF2-40B4-BE49-F238E27FC236}">
                <a16:creationId xmlns:a16="http://schemas.microsoft.com/office/drawing/2014/main" id="{A2CB7EFA-339F-A06F-B0E8-11D040DA349F}"/>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DCD3C595-B9AD-B0E5-0828-C89FFD0F4D2F}"/>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C77A8DF6-5FE5-E465-03D4-165DB74D0242}"/>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E8E59CE7-D495-6250-D895-4994002095A0}"/>
              </a:ext>
            </a:extLst>
          </p:cNvPr>
          <p:cNvSpPr/>
          <p:nvPr/>
        </p:nvSpPr>
        <p:spPr>
          <a:xfrm>
            <a:off x="7892721" y="-15802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FAE0C398-17FB-20A3-82EC-6E5E98129BD9}"/>
              </a:ext>
            </a:extLst>
          </p:cNvPr>
          <p:cNvSpPr txBox="1"/>
          <p:nvPr/>
        </p:nvSpPr>
        <p:spPr>
          <a:xfrm>
            <a:off x="2244744" y="138500"/>
            <a:ext cx="7436584" cy="861774"/>
          </a:xfrm>
          <a:prstGeom prst="rect">
            <a:avLst/>
          </a:prstGeom>
          <a:noFill/>
        </p:spPr>
        <p:txBody>
          <a:bodyPr wrap="square" lIns="91440" tIns="45720" rIns="91440" bIns="45720" rtlCol="0" anchor="t">
            <a:spAutoFit/>
          </a:bodyPr>
          <a:lstStyle/>
          <a:p>
            <a:pPr lvl="0">
              <a:defRPr/>
            </a:pPr>
            <a:r>
              <a:rPr lang="en-US" sz="5000" b="1" dirty="0">
                <a:latin typeface="Noto Sans"/>
                <a:ea typeface="Noto Sans"/>
                <a:cs typeface="Noto Sans"/>
              </a:rPr>
              <a:t>Wat is </a:t>
            </a:r>
            <a:r>
              <a:rPr lang="en-US" sz="5000" b="1" dirty="0" err="1">
                <a:latin typeface="Noto Sans"/>
                <a:ea typeface="Noto Sans"/>
                <a:cs typeface="Noto Sans"/>
              </a:rPr>
              <a:t>beschikbaar</a:t>
            </a:r>
            <a:r>
              <a:rPr lang="en-US" sz="5000" b="1" dirty="0">
                <a:latin typeface="Noto Sans"/>
                <a:ea typeface="Noto Sans"/>
                <a:cs typeface="Noto Sans"/>
              </a:rPr>
              <a:t>?</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9CDA081F-A3ED-D7BE-C9E8-19239A51E005}"/>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8E8DD8D8-8F78-AE4F-773B-C06E0F2BBBDB}"/>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24B8A1B6-BF09-7E4F-5D93-77A9EB7D5C33}"/>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9F1D2973-6F6A-FA88-85FF-7FB5A6FA9B31}"/>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0F320DFC-E784-8944-E26D-41E930AA35B1}"/>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FC2369A4-322D-FFC7-BF61-60445B65D214}"/>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0732C94C-B507-54D1-451C-DC41D9360442}"/>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918C5D7F-5666-680F-82C6-A5BF1DBBEFED}"/>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96636A00-5073-F044-A3DF-6B996E9C14D5}"/>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1B4E361D-FA8C-2782-C0AF-4130BA8F89BB}"/>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379A61B6-0746-BBBB-D44E-51D66AD62905}"/>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287E57CD-FDD1-6A95-6333-811DEFDE8ED4}"/>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3AD4B98D-13D1-507F-24C1-EF2EBAC35764}"/>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433070DE-98F0-9219-D2C1-60004056CFC5}"/>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89357FA7-4AE5-0488-07F1-0525FAF55F1E}"/>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65D0B5A1-86FF-9BB8-E29A-5E9FEC437C0C}"/>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542A907F-3EFE-65A8-FA0B-D2B79533DA92}"/>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1E642CFB-91C7-7D6B-0928-FEE2CB05AA8B}"/>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CB10AAAB-9414-E412-27F1-20FDA00F6E5F}"/>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C978B6F8-FEEE-6FBE-CF2D-6374D2B7866F}"/>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DB68D289-31D7-C703-A918-2232D882541F}"/>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5C09152B-8952-ED4F-B217-6A96E0BF4BDD}"/>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B0B74992-102E-7D5F-AB39-EC1A64BF8D78}"/>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C313F154-9528-1A8F-CE65-82C0685AF712}"/>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3A155D3B-593A-A637-DB71-A1575A1665D5}"/>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929AB8E7-D5F8-63A9-A171-EC7A6FE669C9}"/>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287CD25D-1B64-B8A7-B41C-A8DC2E23CE23}"/>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8D6F6C20-835A-C6C6-5847-424C94F15DB5}"/>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35E90CCA-7138-167A-D346-A45C7D06B723}"/>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677869AC-278F-03B1-71CB-148AA3A6D220}"/>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6287D4CA-4A24-4445-8B4B-9D93FB6A29DF}"/>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1CC73E91-89D6-6778-C48E-3A67CE633F65}"/>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606F0EF6-A638-7DD1-55DE-39002BE2C2CD}"/>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BD4ABC4A-281F-DBCC-3FDC-845CC937D3CA}"/>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CBB8EE45-1959-7D09-B1D4-770C749ECB60}"/>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21DDCFF9-C666-58F4-1041-C1355E4FA882}"/>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67CFF5E7-8050-1F2F-9AAB-7F536143CC96}"/>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BC4425D1-5638-4377-1FB0-5B7175D66F1C}"/>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9BA938B2-7822-1AF8-1288-9CDD571651FC}"/>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C943DCDE-E901-1858-E369-AB7F3C07A25A}"/>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6BED8EC7-E6F7-AD9F-D8CF-3D778FA10652}"/>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D7E7D2B8-4F5A-B893-D97F-32C6AE445C91}"/>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2408996F-486E-828A-FF26-C06DD36145C3}"/>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55C2499D-0574-63EA-8311-91335745B1A6}"/>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F175E859-D57B-E98D-FF26-BEEDD47BB26F}"/>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59ADFDF3-7184-E2AB-1B1B-1CEADB498789}"/>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D84CE914-24B9-6738-80DE-55982F5746AE}"/>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AE95A485-8467-B119-D719-CA3A60F20490}"/>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54760A91-DC4E-2203-8183-CCDD18C84D6F}"/>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47CA1B02-C327-E62B-5677-E852C45A6DD8}"/>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D5FDFCA3-5226-DC18-78A2-50D5C17D3252}"/>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C4941054-60DD-EBD3-DC3A-2F769A330DBB}"/>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84CC7AAD-A181-0C91-582D-ECE251F3EF7A}"/>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6FB18224-16BC-3C6E-F93E-996E9EAF4610}"/>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79D4A3AE-D9A8-5498-F619-C43F7D85481D}"/>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DCBE63D5-AAEC-909C-E989-FA796F01E4CF}"/>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A80727F2-D0A6-BFBD-C27D-7453D06AF4A2}"/>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389C221A-207A-146C-B237-0D2F6B36E893}"/>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78C83B46-A26B-2B82-9ADF-AC387C436F81}"/>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72CEDF9C-F022-B8F7-E5C2-A2B891D5CB9B}"/>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37A3FF79-0F90-C624-3F71-73895DD213CC}"/>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26D42C24-E4B5-94B4-C993-6925FF62827C}"/>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3B74180E-2088-8B24-3B50-545466CAEB4E}"/>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CBB141E3-8CC7-8504-4D01-EECE7079DE91}"/>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BAC611A0-F953-7251-C0B5-353A0BE4F519}"/>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F7F387AA-C638-70BB-165F-1590D7EA9DE7}"/>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30F02D4F-5B6D-09A4-8F16-096B1F401311}"/>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B0EA52FF-63FB-3DE4-B599-7AC665320EDE}"/>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80510AFD-12EE-95B0-3C80-DCD3DCDE8AD3}"/>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54C806D8-BF9B-4211-2204-3AF78A39683A}"/>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22B10283-BF13-DFDD-263B-7C510BD86623}"/>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E8AD05AF-4A6B-920D-55D8-AFA846AF6FF2}"/>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3C56D6B3-0778-2AFF-607A-1187119FBBDF}"/>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61837BE7-11AB-DAF4-148D-877357B4B934}"/>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42813F8E-0D76-6E20-D44D-13A8F2833827}"/>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6014AB09-1B3F-3252-9CD6-CA83800C062A}"/>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8B85A6DA-1A7B-9EBA-B379-2D33D43EC67F}"/>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96AB3163-87C5-2802-C2C1-E450C657D2BC}"/>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138ADC64-973B-0023-CBFB-273F0E96C9BF}"/>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CAFD0AD7-B3E5-B657-48E0-D08610822956}"/>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6268B9B3-362F-9EA2-BA7C-D1431E4A716D}"/>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14A2BBB2-9249-AB3A-2EA7-3E754E63642D}"/>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5AFD1598-D7FB-517F-D848-92016066383C}"/>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11" name="Tekstvak 10">
            <a:extLst>
              <a:ext uri="{FF2B5EF4-FFF2-40B4-BE49-F238E27FC236}">
                <a16:creationId xmlns:a16="http://schemas.microsoft.com/office/drawing/2014/main" id="{DA4E6F98-F22D-8BAB-FE12-5C2577485B8D}"/>
              </a:ext>
            </a:extLst>
          </p:cNvPr>
          <p:cNvSpPr txBox="1"/>
          <p:nvPr/>
        </p:nvSpPr>
        <p:spPr>
          <a:xfrm>
            <a:off x="8533683" y="1676587"/>
            <a:ext cx="3083823" cy="923330"/>
          </a:xfrm>
          <a:prstGeom prst="rect">
            <a:avLst/>
          </a:prstGeom>
          <a:noFill/>
        </p:spPr>
        <p:txBody>
          <a:bodyPr wrap="square" rtlCol="0">
            <a:spAutoFit/>
          </a:bodyPr>
          <a:lstStyle/>
          <a:p>
            <a:endParaRPr lang="nl-NL" dirty="0"/>
          </a:p>
          <a:p>
            <a:endParaRPr lang="nl-NL" dirty="0"/>
          </a:p>
          <a:p>
            <a:endParaRPr lang="nl-NL" dirty="0"/>
          </a:p>
        </p:txBody>
      </p:sp>
      <p:sp>
        <p:nvSpPr>
          <p:cNvPr id="7" name="Tekstvak 6">
            <a:extLst>
              <a:ext uri="{FF2B5EF4-FFF2-40B4-BE49-F238E27FC236}">
                <a16:creationId xmlns:a16="http://schemas.microsoft.com/office/drawing/2014/main" id="{97B6D121-C754-0CE0-B1B3-5F58F7243B48}"/>
              </a:ext>
            </a:extLst>
          </p:cNvPr>
          <p:cNvSpPr txBox="1"/>
          <p:nvPr/>
        </p:nvSpPr>
        <p:spPr>
          <a:xfrm>
            <a:off x="2244744" y="1000008"/>
            <a:ext cx="5716109" cy="5355312"/>
          </a:xfrm>
          <a:prstGeom prst="rect">
            <a:avLst/>
          </a:prstGeom>
          <a:noFill/>
        </p:spPr>
        <p:txBody>
          <a:bodyPr wrap="square" rtlCol="0">
            <a:spAutoFit/>
          </a:bodyPr>
          <a:lstStyle/>
          <a:p>
            <a:pPr marL="285750" indent="-285750">
              <a:buFont typeface="Arial" panose="020B0604020202020204" pitchFamily="34" charset="0"/>
              <a:buChar char="•"/>
            </a:pPr>
            <a:r>
              <a:rPr lang="nl-NL" dirty="0"/>
              <a:t>Het systeem bestaat uit een website, waar zorgverleners en wachtlijstcoördinatoren alle handelingen die nodig zijn kunnen uitvoeren. </a:t>
            </a:r>
          </a:p>
          <a:p>
            <a:pPr marL="285750" indent="-285750">
              <a:buFont typeface="Arial" panose="020B0604020202020204" pitchFamily="34" charset="0"/>
              <a:buChar char="•"/>
            </a:pPr>
            <a:r>
              <a:rPr lang="nl-NL" dirty="0"/>
              <a:t>Koppelingen met alle kraamzorg software pakketten.</a:t>
            </a:r>
          </a:p>
          <a:p>
            <a:pPr marL="285750" indent="-285750">
              <a:buFont typeface="Arial" panose="020B0604020202020204" pitchFamily="34" charset="0"/>
              <a:buChar char="•"/>
            </a:pPr>
            <a:r>
              <a:rPr lang="nl-NL" dirty="0"/>
              <a:t>Je krijgt alleen te zien wat je nodig hebt/mag.</a:t>
            </a:r>
          </a:p>
          <a:p>
            <a:pPr marL="285750" indent="-285750">
              <a:buFont typeface="Arial" panose="020B0604020202020204" pitchFamily="34" charset="0"/>
              <a:buChar char="•"/>
            </a:pPr>
            <a:r>
              <a:rPr lang="nl-NL" dirty="0"/>
              <a:t>Uitleg op alle schermen.</a:t>
            </a:r>
          </a:p>
          <a:p>
            <a:pPr marL="285750" indent="-285750">
              <a:buFont typeface="Arial" panose="020B0604020202020204" pitchFamily="34" charset="0"/>
              <a:buChar char="•"/>
            </a:pPr>
            <a:r>
              <a:rPr lang="nl-NL" dirty="0"/>
              <a:t>Handleiding per rol.</a:t>
            </a:r>
          </a:p>
          <a:p>
            <a:pPr marL="285750" indent="-285750">
              <a:buFont typeface="Arial" panose="020B0604020202020204" pitchFamily="34" charset="0"/>
              <a:buChar char="•"/>
            </a:pPr>
            <a:r>
              <a:rPr lang="nl-NL" dirty="0"/>
              <a:t>Helpdesk.</a:t>
            </a:r>
          </a:p>
          <a:p>
            <a:pPr marL="285750" indent="-285750">
              <a:buFont typeface="Arial" panose="020B0604020202020204" pitchFamily="34" charset="0"/>
              <a:buChar char="•"/>
            </a:pPr>
            <a:endParaRPr lang="nl-NL" dirty="0"/>
          </a:p>
          <a:p>
            <a:endParaRPr lang="nl-NL" dirty="0"/>
          </a:p>
          <a:p>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p:txBody>
      </p:sp>
      <p:pic>
        <p:nvPicPr>
          <p:cNvPr id="6" name="Afbeelding 5">
            <a:extLst>
              <a:ext uri="{FF2B5EF4-FFF2-40B4-BE49-F238E27FC236}">
                <a16:creationId xmlns:a16="http://schemas.microsoft.com/office/drawing/2014/main" id="{937E6386-B84A-012C-6CD9-D4C0B2C15F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72625" y="5864575"/>
            <a:ext cx="1089761" cy="913544"/>
          </a:xfrm>
          <a:prstGeom prst="rect">
            <a:avLst/>
          </a:prstGeom>
        </p:spPr>
      </p:pic>
      <p:pic>
        <p:nvPicPr>
          <p:cNvPr id="10" name="Afbeelding 9">
            <a:extLst>
              <a:ext uri="{FF2B5EF4-FFF2-40B4-BE49-F238E27FC236}">
                <a16:creationId xmlns:a16="http://schemas.microsoft.com/office/drawing/2014/main" id="{80B670E5-9878-F86B-71FE-BE3E4BB8352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30887017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E6EEF9-803C-0B17-E281-DD82B7E5DCDE}"/>
            </a:ext>
          </a:extLst>
        </p:cNvPr>
        <p:cNvGrpSpPr/>
        <p:nvPr/>
      </p:nvGrpSpPr>
      <p:grpSpPr>
        <a:xfrm>
          <a:off x="0" y="0"/>
          <a:ext cx="0" cy="0"/>
          <a:chOff x="0" y="0"/>
          <a:chExt cx="0" cy="0"/>
        </a:xfrm>
      </p:grpSpPr>
      <p:grpSp>
        <p:nvGrpSpPr>
          <p:cNvPr id="5" name="Group 7">
            <a:extLst>
              <a:ext uri="{FF2B5EF4-FFF2-40B4-BE49-F238E27FC236}">
                <a16:creationId xmlns:a16="http://schemas.microsoft.com/office/drawing/2014/main" id="{F4A6F696-5F01-5BA3-0F06-519ED4B47B3F}"/>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86705581-A194-498D-9FDF-40BFBF641694}"/>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1021EB62-CB19-74B4-1B7D-AABD79E62345}"/>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AE349093-F914-BC08-E8D4-5D88586D1FA5}"/>
              </a:ext>
            </a:extLst>
          </p:cNvPr>
          <p:cNvSpPr/>
          <p:nvPr/>
        </p:nvSpPr>
        <p:spPr>
          <a:xfrm>
            <a:off x="7892721" y="-15802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5BFEE275-88CF-FFCD-6521-ED750177FAD9}"/>
              </a:ext>
            </a:extLst>
          </p:cNvPr>
          <p:cNvSpPr txBox="1"/>
          <p:nvPr/>
        </p:nvSpPr>
        <p:spPr>
          <a:xfrm>
            <a:off x="2244744" y="138500"/>
            <a:ext cx="7436584" cy="861774"/>
          </a:xfrm>
          <a:prstGeom prst="rect">
            <a:avLst/>
          </a:prstGeom>
          <a:noFill/>
        </p:spPr>
        <p:txBody>
          <a:bodyPr wrap="square" lIns="91440" tIns="45720" rIns="91440" bIns="45720" rtlCol="0" anchor="t">
            <a:spAutoFit/>
          </a:bodyPr>
          <a:lstStyle/>
          <a:p>
            <a:pPr lvl="0">
              <a:defRPr/>
            </a:pPr>
            <a:r>
              <a:rPr lang="en-US" sz="5000" b="1" dirty="0">
                <a:latin typeface="Noto Sans"/>
                <a:ea typeface="Noto Sans"/>
                <a:cs typeface="Noto Sans"/>
              </a:rPr>
              <a:t>Hoe </a:t>
            </a:r>
            <a:r>
              <a:rPr lang="en-US" sz="5000" b="1" dirty="0" err="1">
                <a:latin typeface="Noto Sans"/>
                <a:ea typeface="Noto Sans"/>
                <a:cs typeface="Noto Sans"/>
              </a:rPr>
              <a:t>werkt</a:t>
            </a:r>
            <a:r>
              <a:rPr lang="en-US" sz="5000" b="1" dirty="0">
                <a:latin typeface="Noto Sans"/>
                <a:ea typeface="Noto Sans"/>
                <a:cs typeface="Noto Sans"/>
              </a:rPr>
              <a:t> het?</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09729DDC-2CAF-C2D2-1E59-F0F1662049F8}"/>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5B3955A0-0E38-0F21-AF0E-D43AF25A70BE}"/>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5C73820D-7747-4A8C-285A-29559E69F57C}"/>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0033D33A-B912-C0E4-37D6-A0C6BA7C5E0F}"/>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3279A2A0-5417-0525-CE91-950C2A79CBF1}"/>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08942514-A452-F8D1-CE84-1D25FCEDF743}"/>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9B6DE4B2-6A64-0677-B0D3-E4FD327B3C5B}"/>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C95DA8D6-1A43-B63B-D78D-C2582453E7DF}"/>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D00CD22F-07C7-D563-9130-B3684C1E1884}"/>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9B4ABEBF-E7BD-B980-0CCC-7144E6AF8F5C}"/>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5AEDD700-CB54-CD69-5569-063FFBDEF141}"/>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C3329A3B-CB18-E776-B921-DB5FE5C5C859}"/>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BCF69A38-2CB6-3DBD-FA9D-3D1DDB1E7D57}"/>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4B8704D0-FB6A-C9ED-70F6-2833434D7FDB}"/>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4C0E0287-D3E8-CB8C-BF39-A5E28F90B10A}"/>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504D81C3-067C-8C58-0E9D-27550A6079B5}"/>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41844CE2-BC78-01F2-7AF9-5A7BA64724F0}"/>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1048E295-DCC1-5C6E-12BE-DF677F5DEB72}"/>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9BA615F8-6E42-19B3-5345-95859752B3DB}"/>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0CC1DFD9-F5C5-A2BC-44F9-12ADA7F71E17}"/>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B619E926-1938-9600-1BED-53446481F7A1}"/>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CFECC7C3-B3A2-FDF6-64C4-46C7BB654293}"/>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0BD7797E-167A-D76C-826A-9DDC7B211A47}"/>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717096B4-ECE0-88B0-2888-38C3FECB3D6C}"/>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72FE5FE8-51B8-090A-CBBA-3181272181FD}"/>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9B06CB73-EA2A-C7AE-F0F8-990D3997BB5B}"/>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B9730FD5-0550-D6A5-4543-50B6691F24B5}"/>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80487185-8D0E-5E26-81CC-5FD23F7D6A94}"/>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46D3FBB3-806C-92B4-4772-573960CD7262}"/>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5B537F9E-5FC8-A2D8-F216-9FF1A3AF4B5E}"/>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FDB4ACA8-D6AF-096B-8D29-544709D2FDD7}"/>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93580C47-F6E5-F35A-EC48-184E16EBE63C}"/>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14215C3C-02D4-AA72-F84F-BD1D5651A907}"/>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69985057-F4EB-C56D-576E-7E8593B555A9}"/>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2A64234B-2BF9-A307-12F9-B2933CE186C8}"/>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3F4FD5D6-F750-EBA5-C11B-7D61FE80E16F}"/>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D5805F35-4AD7-EC7D-3D73-4F4E882A7420}"/>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CB45AB29-63C9-7CB2-2B18-A7ADBDA0A834}"/>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CC4203D3-B8CD-A74C-F193-34FADA87E1E1}"/>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91CAF28C-AEA1-4F3C-7967-E5BBC4701CF4}"/>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7035E75E-E755-3882-EC6E-68BA8C3C82FF}"/>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65F537E9-DFC6-CD73-0197-917A3EAC9120}"/>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6585F6F8-43A6-06FA-C50B-0D4D4CCE8F4C}"/>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43FE8A8F-CCA4-20F5-0E02-3353FD829DC0}"/>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C39CA00C-3FA6-519A-0A87-D63506117A74}"/>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90FD261A-50F5-5338-BA27-1940246202F3}"/>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8D8A8CC9-1E06-4C21-EDC2-5379A3B2CDB3}"/>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420F077E-DE65-4DDC-4375-3F221B7FB87F}"/>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BDE0F23B-6BC7-E2B9-AF9F-C11CD793DB4F}"/>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53AC32B8-EAD5-144E-048D-9EC26C8C8BF7}"/>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8062DC50-4F99-6442-9978-CD0EEC160AA5}"/>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F89EA9D8-EA0D-A1CD-5285-9AF8542A2A89}"/>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2ADEFEB7-DE53-91AB-34CC-92DEF165AC0E}"/>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2CEFE236-536E-BB98-2791-C135BDFD3AD4}"/>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D5F5753F-25B5-348D-3F81-2D0BD5B7F59E}"/>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59F8A607-6ECA-910F-00C4-18E59B4A4394}"/>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EEA2D490-6789-516F-8392-C2A32D5CD1FC}"/>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1DB709A3-DE36-F837-E973-7E0328F11A8B}"/>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94183E46-2492-B8D0-91EA-914EED6868F6}"/>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132C6BED-18C5-0A6F-ECD9-52FD331CF835}"/>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72B7BEBF-5D50-7A26-B621-1E181F95B02A}"/>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561BE808-F939-0ABB-1F49-8FE5926E0AB1}"/>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0526E722-1FB7-3AE2-D245-3D88DDB4733C}"/>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B8C47082-A979-2859-E995-A8412B296A43}"/>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F19556C7-4BB8-0367-180D-F5D0DFA61DAF}"/>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B92DD776-8DB6-DA82-398D-3C070DDF6601}"/>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9B327D8E-9B06-E35A-A0C3-FD31530351A7}"/>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971F8CD8-62F6-3931-739C-0D2FE454E073}"/>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EC27BE5A-75EA-5BEC-0011-9FBF5D598B6C}"/>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9DA4D717-1AEB-834F-107C-CDAC112FA099}"/>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60A97CDC-60F8-B4D3-6FC4-E977F80568AC}"/>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884A8328-DF44-5DF1-1476-CAF2CDC07A5D}"/>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0A4379A3-5C24-B646-E3F3-027DBBCE22A9}"/>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2DE8319A-8450-8505-D820-85B1DF6E3BDA}"/>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57F25C3E-8691-EB42-DA45-B2327DD00A14}"/>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C5DC317B-AD4D-EDB9-6CD1-2C51FCAED440}"/>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560FF099-4810-2101-4235-3AAC32A91358}"/>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749FEC89-8761-3512-A154-6542BEBCDDFE}"/>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3933A376-8B7B-C4F7-E021-89AB1E531B23}"/>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DD99060A-7DF7-7C8B-B967-9B1C435B8D89}"/>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FCA49FAF-9B5A-028F-06DC-C507A43A01E0}"/>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2891CD2A-D350-AE0B-0744-3C40BEAD24D2}"/>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230D4B95-7119-5C62-F8D4-152C2AB498E8}"/>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11" name="Tekstvak 10">
            <a:extLst>
              <a:ext uri="{FF2B5EF4-FFF2-40B4-BE49-F238E27FC236}">
                <a16:creationId xmlns:a16="http://schemas.microsoft.com/office/drawing/2014/main" id="{DD0DEC5B-3A6C-AE97-4710-46F324C35001}"/>
              </a:ext>
            </a:extLst>
          </p:cNvPr>
          <p:cNvSpPr txBox="1"/>
          <p:nvPr/>
        </p:nvSpPr>
        <p:spPr>
          <a:xfrm>
            <a:off x="8533683" y="1676587"/>
            <a:ext cx="3083823" cy="923330"/>
          </a:xfrm>
          <a:prstGeom prst="rect">
            <a:avLst/>
          </a:prstGeom>
          <a:noFill/>
        </p:spPr>
        <p:txBody>
          <a:bodyPr wrap="square" rtlCol="0">
            <a:spAutoFit/>
          </a:bodyPr>
          <a:lstStyle/>
          <a:p>
            <a:endParaRPr lang="nl-NL" dirty="0"/>
          </a:p>
          <a:p>
            <a:endParaRPr lang="nl-NL" dirty="0"/>
          </a:p>
          <a:p>
            <a:endParaRPr lang="nl-NL" dirty="0"/>
          </a:p>
        </p:txBody>
      </p:sp>
      <p:sp>
        <p:nvSpPr>
          <p:cNvPr id="7" name="Tekstvak 6">
            <a:extLst>
              <a:ext uri="{FF2B5EF4-FFF2-40B4-BE49-F238E27FC236}">
                <a16:creationId xmlns:a16="http://schemas.microsoft.com/office/drawing/2014/main" id="{E73CB072-EC12-CCE8-21CF-1814D7A6EB7E}"/>
              </a:ext>
            </a:extLst>
          </p:cNvPr>
          <p:cNvSpPr txBox="1"/>
          <p:nvPr/>
        </p:nvSpPr>
        <p:spPr>
          <a:xfrm>
            <a:off x="2244744" y="1000008"/>
            <a:ext cx="5716109" cy="7848302"/>
          </a:xfrm>
          <a:prstGeom prst="rect">
            <a:avLst/>
          </a:prstGeom>
          <a:noFill/>
        </p:spPr>
        <p:txBody>
          <a:bodyPr wrap="square" rtlCol="0">
            <a:spAutoFit/>
          </a:bodyPr>
          <a:lstStyle/>
          <a:p>
            <a:r>
              <a:rPr lang="nl-NL" dirty="0"/>
              <a:t>We zullen hierin verschillende zaken onderscheiden:</a:t>
            </a:r>
          </a:p>
          <a:p>
            <a:pPr marL="285750" indent="-285750">
              <a:buFont typeface="Arial" panose="020B0604020202020204" pitchFamily="34" charset="0"/>
              <a:buChar char="•"/>
            </a:pPr>
            <a:r>
              <a:rPr lang="nl-NL" dirty="0"/>
              <a:t>Inrichting (wordt verzorgd)</a:t>
            </a:r>
          </a:p>
          <a:p>
            <a:pPr marL="285750" indent="-285750">
              <a:buFont typeface="Arial" panose="020B0604020202020204" pitchFamily="34" charset="0"/>
              <a:buChar char="•"/>
            </a:pPr>
            <a:r>
              <a:rPr lang="nl-NL" dirty="0"/>
              <a:t>Jezelf en je organisatie aanmelden (kan via je softwarepakket of portaal, iedereen kan dus meedoen ook ZZP-</a:t>
            </a:r>
            <a:r>
              <a:rPr lang="nl-NL" dirty="0" err="1"/>
              <a:t>ers</a:t>
            </a:r>
            <a:r>
              <a:rPr lang="nl-NL" dirty="0"/>
              <a:t>)</a:t>
            </a:r>
          </a:p>
          <a:p>
            <a:pPr marL="285750" indent="-285750">
              <a:buFont typeface="Arial" panose="020B0604020202020204" pitchFamily="34" charset="0"/>
              <a:buChar char="•"/>
            </a:pPr>
            <a:r>
              <a:rPr lang="nl-NL" dirty="0"/>
              <a:t>Cliënten op de wachtlijst plaatsen</a:t>
            </a:r>
          </a:p>
          <a:p>
            <a:pPr marL="285750" indent="-285750">
              <a:buFont typeface="Arial" panose="020B0604020202020204" pitchFamily="34" charset="0"/>
              <a:buChar char="•"/>
            </a:pPr>
            <a:r>
              <a:rPr lang="nl-NL" dirty="0"/>
              <a:t>Wachtlijsten inzien</a:t>
            </a:r>
          </a:p>
          <a:p>
            <a:pPr marL="285750" indent="-285750">
              <a:buFont typeface="Arial" panose="020B0604020202020204" pitchFamily="34" charset="0"/>
              <a:buChar char="•"/>
            </a:pPr>
            <a:r>
              <a:rPr lang="nl-NL" dirty="0"/>
              <a:t>Cliënt van wachtlijst afhalen</a:t>
            </a:r>
          </a:p>
          <a:p>
            <a:pPr marL="285750" indent="-285750">
              <a:buFont typeface="Arial" panose="020B0604020202020204" pitchFamily="34" charset="0"/>
              <a:buChar char="•"/>
            </a:pPr>
            <a:r>
              <a:rPr lang="nl-NL" dirty="0"/>
              <a:t>Bevallen client</a:t>
            </a:r>
          </a:p>
          <a:p>
            <a:pPr marL="285750" indent="-285750">
              <a:buFont typeface="Arial" panose="020B0604020202020204" pitchFamily="34" charset="0"/>
              <a:buChar char="•"/>
            </a:pPr>
            <a:r>
              <a:rPr lang="nl-NL" dirty="0"/>
              <a:t>Verdeling coördineren</a:t>
            </a:r>
          </a:p>
          <a:p>
            <a:pPr marL="285750" indent="-285750">
              <a:buFont typeface="Arial" panose="020B0604020202020204" pitchFamily="34" charset="0"/>
              <a:buChar char="•"/>
            </a:pPr>
            <a:r>
              <a:rPr lang="nl-NL" dirty="0"/>
              <a:t>Preferente zorgverzekeraars</a:t>
            </a:r>
          </a:p>
          <a:p>
            <a:pPr marL="285750" indent="-285750">
              <a:buFont typeface="Arial" panose="020B0604020202020204" pitchFamily="34" charset="0"/>
              <a:buChar char="•"/>
            </a:pPr>
            <a:r>
              <a:rPr lang="nl-NL" dirty="0"/>
              <a:t>Dubbele inschrijvingen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endParaRPr lang="nl-NL" dirty="0"/>
          </a:p>
          <a:p>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p:txBody>
      </p:sp>
      <p:pic>
        <p:nvPicPr>
          <p:cNvPr id="6" name="Afbeelding 5">
            <a:extLst>
              <a:ext uri="{FF2B5EF4-FFF2-40B4-BE49-F238E27FC236}">
                <a16:creationId xmlns:a16="http://schemas.microsoft.com/office/drawing/2014/main" id="{D9C440E6-56F5-87DE-1940-446D8CF8A1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72625" y="5864575"/>
            <a:ext cx="1089761" cy="913544"/>
          </a:xfrm>
          <a:prstGeom prst="rect">
            <a:avLst/>
          </a:prstGeom>
        </p:spPr>
      </p:pic>
      <p:pic>
        <p:nvPicPr>
          <p:cNvPr id="10" name="Afbeelding 9">
            <a:extLst>
              <a:ext uri="{FF2B5EF4-FFF2-40B4-BE49-F238E27FC236}">
                <a16:creationId xmlns:a16="http://schemas.microsoft.com/office/drawing/2014/main" id="{1E57C90B-94E7-A646-1903-31E067F9D2A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8313953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F0473-1E2C-BBEE-2C84-3E3300852750}"/>
            </a:ext>
          </a:extLst>
        </p:cNvPr>
        <p:cNvGrpSpPr/>
        <p:nvPr/>
      </p:nvGrpSpPr>
      <p:grpSpPr>
        <a:xfrm>
          <a:off x="0" y="0"/>
          <a:ext cx="0" cy="0"/>
          <a:chOff x="0" y="0"/>
          <a:chExt cx="0" cy="0"/>
        </a:xfrm>
      </p:grpSpPr>
      <p:grpSp>
        <p:nvGrpSpPr>
          <p:cNvPr id="5" name="Group 7">
            <a:extLst>
              <a:ext uri="{FF2B5EF4-FFF2-40B4-BE49-F238E27FC236}">
                <a16:creationId xmlns:a16="http://schemas.microsoft.com/office/drawing/2014/main" id="{F8FAEBC1-F0C0-3BB7-F493-AA0E6F881190}"/>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ACC226AC-904E-E822-4B08-6966742F691A}"/>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73F5905B-A148-22A0-B83E-D2FB5EE13DA7}"/>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79C4582E-3521-C98B-A3C6-03178E994157}"/>
              </a:ext>
            </a:extLst>
          </p:cNvPr>
          <p:cNvSpPr/>
          <p:nvPr/>
        </p:nvSpPr>
        <p:spPr>
          <a:xfrm>
            <a:off x="7892721" y="-15802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21640DB5-CF19-1375-3A97-E2C3C3849675}"/>
              </a:ext>
            </a:extLst>
          </p:cNvPr>
          <p:cNvSpPr txBox="1"/>
          <p:nvPr/>
        </p:nvSpPr>
        <p:spPr>
          <a:xfrm>
            <a:off x="2183178" y="224996"/>
            <a:ext cx="9398007" cy="861774"/>
          </a:xfrm>
          <a:prstGeom prst="rect">
            <a:avLst/>
          </a:prstGeom>
          <a:noFill/>
        </p:spPr>
        <p:txBody>
          <a:bodyPr wrap="square" lIns="91440" tIns="45720" rIns="91440" bIns="45720" rtlCol="0" anchor="t">
            <a:spAutoFit/>
          </a:bodyPr>
          <a:lstStyle/>
          <a:p>
            <a:pPr lvl="0">
              <a:defRPr/>
            </a:pPr>
            <a:r>
              <a:rPr lang="en-US" sz="5000" b="1" dirty="0">
                <a:latin typeface="Noto Sans"/>
                <a:ea typeface="Noto Sans"/>
                <a:cs typeface="Noto Sans"/>
              </a:rPr>
              <a:t>Op </a:t>
            </a:r>
            <a:r>
              <a:rPr lang="en-US" sz="5000" b="1" dirty="0" err="1">
                <a:latin typeface="Noto Sans"/>
                <a:ea typeface="Noto Sans"/>
                <a:cs typeface="Noto Sans"/>
              </a:rPr>
              <a:t>wachtlijst</a:t>
            </a:r>
            <a:r>
              <a:rPr lang="en-US" sz="5000" b="1" dirty="0">
                <a:latin typeface="Noto Sans"/>
                <a:ea typeface="Noto Sans"/>
                <a:cs typeface="Noto Sans"/>
              </a:rPr>
              <a:t> </a:t>
            </a:r>
            <a:r>
              <a:rPr lang="en-US" sz="5000" b="1" dirty="0" err="1">
                <a:latin typeface="Noto Sans"/>
                <a:ea typeface="Noto Sans"/>
                <a:cs typeface="Noto Sans"/>
              </a:rPr>
              <a:t>zetten</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D34260DA-AF58-E631-C749-66D409EBC250}"/>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5A8DE8F4-061A-B418-4BAC-68D3AD564A8D}"/>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971DF6AF-FD57-CAC6-FE2C-36CB8E7B69D2}"/>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9ED9CDAD-0A31-26EF-7852-90C83D3022B6}"/>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0C8D5447-3D4A-99DB-8E82-662037192C9F}"/>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EE2CC1C5-934F-89C5-739D-F2E61E1A4C2E}"/>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9F048998-790B-C8D1-929C-D9C37874D5DA}"/>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CEA7D87D-1D31-EBFF-9E3E-15EFFCD58CCE}"/>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5E9F21DD-ABBC-F5B5-53B9-6ED60EC3EBA9}"/>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975D299A-2F54-D528-7A37-0E75CB9B1572}"/>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0D6A9A41-64BA-58C4-FBE5-7FE507088CC2}"/>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60EAA3CC-BD3C-95E5-92EB-6DFD97EAEFB4}"/>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12600619-A91E-CDD3-2EEB-1272537617EA}"/>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725BA154-DC58-355B-9886-54CBD9F62F9F}"/>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DAEEBDAA-BB90-861C-AC49-358E9F0E8602}"/>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E74DA929-F2EC-90EB-3B59-CD21B2D322AC}"/>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8A078345-4D01-82E7-536F-3BE3A86CB85C}"/>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F046309D-91D4-D00E-C4B9-4A4AC975F0F3}"/>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8CD2923A-CFCC-69F2-B607-788BEABAC306}"/>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66EE106D-B810-3783-8E2A-8C6A059D376E}"/>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425C6B66-3133-0D10-C3ED-D8B6BC579A3A}"/>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82DE09D6-D6CE-1B44-BADC-72027B19D052}"/>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228B60DC-855B-E3E7-A350-EABD41BD5383}"/>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3A190858-37DA-247B-0BA1-77F3B9CC09E3}"/>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21754459-333B-C983-1343-E79E0E8A11D5}"/>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988372EA-5D69-93E0-07B3-FCF5B9900756}"/>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043553E8-5080-F76F-13C5-A4FA86759B5B}"/>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D06B3B66-2478-4282-1C2B-2EAFDBEB497D}"/>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EA2BB440-A0C0-1EFD-319C-91F50C00FB82}"/>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C6CBB66C-B435-C487-12E2-9CBD1FE21F24}"/>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1F097808-3B0C-B2B7-302B-00C7CD124206}"/>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A071FCC5-2205-B6DD-34AC-9201F2731F5D}"/>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CDD6160E-C05D-B6E5-6848-AA72DB9CF467}"/>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2444EF41-697C-8479-D1C0-823A61A67727}"/>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21382367-26A1-F527-1CB5-00F08997E536}"/>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9509D303-8E56-7288-35F3-4C081538BFC3}"/>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CBD168BA-8381-5AF9-C9E1-43AF05F83D72}"/>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925C83A1-B94D-DA38-AE9E-E1C4C4F9DF8B}"/>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8B93545F-CF5F-BA65-5B3E-1F470FCB4381}"/>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755488B1-EC81-B90B-CBFB-32551BECE9C7}"/>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E4D0615B-DFF8-E456-D17F-9C62E19772E6}"/>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4D0C8E7D-E12B-D45B-00DA-C3B0CBFB2B72}"/>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1B214D2F-8109-4993-2A5F-30BF13E4D7AA}"/>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C31B5E9B-C069-AA71-71FE-88ED9F03D670}"/>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A32148BE-6C1C-8C02-B404-D971F3A40A70}"/>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DDB1285C-ED1A-8DED-9F08-B0604ECA3FC9}"/>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66CDCD71-87D9-7C96-F29F-5A1D2727254B}"/>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8562DA4E-E11D-B446-4426-489ED1D0596F}"/>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CF92DC77-AF25-D80A-D628-E8C0FFFF9A26}"/>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F1C7D250-B210-E163-8705-30D3586C3476}"/>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6024195B-7BFE-7178-C049-BAF43BD49507}"/>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EC5DCCB0-07E3-E8F0-2003-2C6F15F38185}"/>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E5716150-A4B2-051F-4EB5-C01560B672A4}"/>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887ED214-3754-F0EF-DD06-B8D6CC904F48}"/>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69E681DB-024C-E5FE-9B0C-690CE48D851C}"/>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98A544FD-9F8F-A642-19C7-8E2A40F38963}"/>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6B7642BB-11F9-B540-6881-1083849F7487}"/>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9E3E85F5-CB61-3D70-7A8A-8BE9337AC505}"/>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2532EB9F-18EB-EBDF-65BC-55E57620D6D8}"/>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2EFA6797-9B27-0C85-1249-A7BAE4047868}"/>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12FA3645-1AFF-BF7F-5946-CF28FA9D25DD}"/>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E4465A30-B2FA-ED3D-4771-ADB82677089D}"/>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3357456C-3AA7-E2A0-A4D6-0F1757145F80}"/>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400C6391-6A27-A1C9-9B2C-7BADEA225274}"/>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9531E181-7CBC-E6FB-0A45-C0B5193B873F}"/>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1D1D7CE1-D746-6DFD-3B1B-0C32E778C576}"/>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EA7FABC9-B1C6-24D9-C267-7A1CC59A769D}"/>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D16B8C9D-86D0-93AA-34C6-973D543C1843}"/>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0D4507FF-CE4B-22DB-AE77-779B5F403418}"/>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E445AB2F-2589-6414-A8C1-5ABB20FDFD7C}"/>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ACDDFACB-87EA-B89C-3ABF-E979D0196457}"/>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2520257B-5205-6497-BFF3-3C4FC08B64F7}"/>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47954816-5006-D44F-5855-53689B688C1F}"/>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3F3DF323-4522-9400-C102-D255EE6E37C1}"/>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26B72960-D388-205F-9A74-78E97D3B87B3}"/>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F23AF30F-D553-1287-7CE2-50F1FC98CB77}"/>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73ABF7D4-19A2-5CCE-7534-4C9F087C5932}"/>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AAAC3065-C9DB-F1E0-69BC-A5760620ED85}"/>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33C440FE-9FC1-E673-9DCF-46FAF78E2D1C}"/>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8BC60D0D-A511-BE9F-C741-F059A8278666}"/>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0C052538-53C3-7B80-643C-70D6F1645833}"/>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855EBF8B-FA3A-12DC-B325-AE5FFB9CD5DD}"/>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2BC195AF-2C93-9587-C6E2-CF25BB88A5D7}"/>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7" name="Rectangle 2">
            <a:extLst>
              <a:ext uri="{FF2B5EF4-FFF2-40B4-BE49-F238E27FC236}">
                <a16:creationId xmlns:a16="http://schemas.microsoft.com/office/drawing/2014/main" id="{C447C06C-7867-0948-3115-77FD4E89AB86}"/>
              </a:ext>
            </a:extLst>
          </p:cNvPr>
          <p:cNvSpPr>
            <a:spLocks noChangeArrowheads="1"/>
          </p:cNvSpPr>
          <p:nvPr/>
        </p:nvSpPr>
        <p:spPr bwMode="auto">
          <a:xfrm>
            <a:off x="2280232" y="898762"/>
            <a:ext cx="793702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0" name="Rectangle 4">
            <a:extLst>
              <a:ext uri="{FF2B5EF4-FFF2-40B4-BE49-F238E27FC236}">
                <a16:creationId xmlns:a16="http://schemas.microsoft.com/office/drawing/2014/main" id="{C4FDFFF0-B891-6114-02CE-70DA3494E89C}"/>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AFFD2370-2706-7A38-8838-F3DE5721890C}"/>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7" name="Tekstvak 16">
            <a:extLst>
              <a:ext uri="{FF2B5EF4-FFF2-40B4-BE49-F238E27FC236}">
                <a16:creationId xmlns:a16="http://schemas.microsoft.com/office/drawing/2014/main" id="{DF8584F6-913E-AFCD-3602-59356C4653DA}"/>
              </a:ext>
            </a:extLst>
          </p:cNvPr>
          <p:cNvSpPr txBox="1"/>
          <p:nvPr/>
        </p:nvSpPr>
        <p:spPr>
          <a:xfrm>
            <a:off x="2280232" y="1128214"/>
            <a:ext cx="6072984" cy="3139321"/>
          </a:xfrm>
          <a:prstGeom prst="rect">
            <a:avLst/>
          </a:prstGeom>
          <a:noFill/>
        </p:spPr>
        <p:txBody>
          <a:bodyPr wrap="square" rtlCol="0">
            <a:spAutoFit/>
          </a:bodyPr>
          <a:lstStyle/>
          <a:p>
            <a:pPr marL="285750" indent="-285750">
              <a:buFont typeface="Arial" panose="020B0604020202020204" pitchFamily="34" charset="0"/>
              <a:buChar char="•"/>
            </a:pPr>
            <a:r>
              <a:rPr lang="nl-NL" dirty="0"/>
              <a:t>Wachtlijstcoördinatoren, zorgorganisaties en cliënten kunnen een client op een wachtlijst plaatsen.</a:t>
            </a:r>
          </a:p>
          <a:p>
            <a:pPr marL="285750" indent="-285750">
              <a:buFont typeface="Arial" panose="020B0604020202020204" pitchFamily="34" charset="0"/>
              <a:buChar char="•"/>
            </a:pPr>
            <a:r>
              <a:rPr lang="nl-NL" dirty="0"/>
              <a:t>Wachtlijst wordt opengezet indien een KSV in code rood verkeert.</a:t>
            </a:r>
          </a:p>
          <a:p>
            <a:pPr marL="285750" indent="-285750">
              <a:buFont typeface="Arial" panose="020B0604020202020204" pitchFamily="34" charset="0"/>
              <a:buChar char="•"/>
            </a:pPr>
            <a:r>
              <a:rPr lang="nl-NL" dirty="0"/>
              <a:t>Alleen in openstaande wachtlijsten kunnen cliënten worden opgenomen.</a:t>
            </a:r>
          </a:p>
          <a:p>
            <a:pPr marL="285750" indent="-285750">
              <a:buFont typeface="Arial" panose="020B0604020202020204" pitchFamily="34" charset="0"/>
              <a:buChar char="•"/>
            </a:pPr>
            <a:r>
              <a:rPr lang="nl-NL" dirty="0"/>
              <a:t>Cliënten hebben hiervoor een uitnodiging nodig.</a:t>
            </a:r>
          </a:p>
          <a:p>
            <a:pPr marL="285750" indent="-285750">
              <a:buFont typeface="Arial" panose="020B0604020202020204" pitchFamily="34" charset="0"/>
              <a:buChar char="•"/>
            </a:pPr>
            <a:r>
              <a:rPr lang="nl-NL" dirty="0"/>
              <a:t>Beveiliging dat wachtlijsten met cliënten niet gesloten kunnen worden.</a:t>
            </a:r>
          </a:p>
          <a:p>
            <a:pPr marL="285750" indent="-285750">
              <a:buFont typeface="Arial" panose="020B0604020202020204" pitchFamily="34" charset="0"/>
              <a:buChar char="•"/>
            </a:pPr>
            <a:r>
              <a:rPr lang="nl-NL" dirty="0"/>
              <a:t>Kan ook vanuit de kraamzorg softwareapplicatie.</a:t>
            </a:r>
          </a:p>
          <a:p>
            <a:pPr marL="285750" indent="-285750">
              <a:buFont typeface="Arial" panose="020B0604020202020204" pitchFamily="34" charset="0"/>
              <a:buChar char="•"/>
            </a:pPr>
            <a:r>
              <a:rPr lang="nl-NL" dirty="0"/>
              <a:t>Betrokken organisaties en client zelf krijgt notificatie.</a:t>
            </a:r>
          </a:p>
        </p:txBody>
      </p:sp>
      <p:pic>
        <p:nvPicPr>
          <p:cNvPr id="24" name="Afbeelding 23">
            <a:extLst>
              <a:ext uri="{FF2B5EF4-FFF2-40B4-BE49-F238E27FC236}">
                <a16:creationId xmlns:a16="http://schemas.microsoft.com/office/drawing/2014/main" id="{F2EA55DF-7B0A-5551-1215-7EACF587CC76}"/>
              </a:ext>
            </a:extLst>
          </p:cNvPr>
          <p:cNvPicPr>
            <a:picLocks noChangeAspect="1"/>
          </p:cNvPicPr>
          <p:nvPr/>
        </p:nvPicPr>
        <p:blipFill>
          <a:blip r:embed="rId4"/>
          <a:stretch>
            <a:fillRect/>
          </a:stretch>
        </p:blipFill>
        <p:spPr>
          <a:xfrm>
            <a:off x="2651014" y="4215186"/>
            <a:ext cx="3565622" cy="2229673"/>
          </a:xfrm>
          <a:prstGeom prst="rect">
            <a:avLst/>
          </a:prstGeom>
        </p:spPr>
      </p:pic>
      <p:pic>
        <p:nvPicPr>
          <p:cNvPr id="6" name="Afbeelding 5">
            <a:extLst>
              <a:ext uri="{FF2B5EF4-FFF2-40B4-BE49-F238E27FC236}">
                <a16:creationId xmlns:a16="http://schemas.microsoft.com/office/drawing/2014/main" id="{98B38D80-6B0E-0BF1-3C21-606313E38AA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72625" y="5864575"/>
            <a:ext cx="1089761" cy="913544"/>
          </a:xfrm>
          <a:prstGeom prst="rect">
            <a:avLst/>
          </a:prstGeom>
        </p:spPr>
      </p:pic>
      <p:pic>
        <p:nvPicPr>
          <p:cNvPr id="12" name="Afbeelding 11">
            <a:extLst>
              <a:ext uri="{FF2B5EF4-FFF2-40B4-BE49-F238E27FC236}">
                <a16:creationId xmlns:a16="http://schemas.microsoft.com/office/drawing/2014/main" id="{E0621726-0F9D-8D4B-45DC-46AC31AFF76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1160433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04C5D8-30F4-B23E-C2F0-79D88088D06C}"/>
            </a:ext>
          </a:extLst>
        </p:cNvPr>
        <p:cNvGrpSpPr/>
        <p:nvPr/>
      </p:nvGrpSpPr>
      <p:grpSpPr>
        <a:xfrm>
          <a:off x="0" y="0"/>
          <a:ext cx="0" cy="0"/>
          <a:chOff x="0" y="0"/>
          <a:chExt cx="0" cy="0"/>
        </a:xfrm>
      </p:grpSpPr>
      <p:grpSp>
        <p:nvGrpSpPr>
          <p:cNvPr id="5" name="Group 7">
            <a:extLst>
              <a:ext uri="{FF2B5EF4-FFF2-40B4-BE49-F238E27FC236}">
                <a16:creationId xmlns:a16="http://schemas.microsoft.com/office/drawing/2014/main" id="{07E1AC52-3B51-4A36-6926-56C934418886}"/>
              </a:ext>
            </a:extLst>
          </p:cNvPr>
          <p:cNvGrpSpPr/>
          <p:nvPr/>
        </p:nvGrpSpPr>
        <p:grpSpPr>
          <a:xfrm>
            <a:off x="-7259820" y="-17605"/>
            <a:ext cx="9926659" cy="6858000"/>
            <a:chOff x="4549775" y="1466850"/>
            <a:chExt cx="3092450" cy="3922713"/>
          </a:xfrm>
        </p:grpSpPr>
        <p:sp>
          <p:nvSpPr>
            <p:cNvPr id="13" name="Freeform 5">
              <a:extLst>
                <a:ext uri="{FF2B5EF4-FFF2-40B4-BE49-F238E27FC236}">
                  <a16:creationId xmlns:a16="http://schemas.microsoft.com/office/drawing/2014/main" id="{1EB834E4-E7D5-35B4-C4A4-E420AE534737}"/>
                </a:ext>
              </a:extLst>
            </p:cNvPr>
            <p:cNvSpPr>
              <a:spLocks/>
            </p:cNvSpPr>
            <p:nvPr/>
          </p:nvSpPr>
          <p:spPr bwMode="auto">
            <a:xfrm>
              <a:off x="4549775" y="1466850"/>
              <a:ext cx="3092450" cy="3922713"/>
            </a:xfrm>
            <a:custGeom>
              <a:avLst/>
              <a:gdLst>
                <a:gd name="T0" fmla="*/ 1387 w 4410"/>
                <a:gd name="T1" fmla="*/ 2798 h 2798"/>
                <a:gd name="T2" fmla="*/ 2876 w 4410"/>
                <a:gd name="T3" fmla="*/ 2392 h 2798"/>
                <a:gd name="T4" fmla="*/ 3712 w 4410"/>
                <a:gd name="T5" fmla="*/ 1825 h 2798"/>
                <a:gd name="T6" fmla="*/ 2634 w 4410"/>
                <a:gd name="T7" fmla="*/ 1144 h 2798"/>
                <a:gd name="T8" fmla="*/ 3364 w 4410"/>
                <a:gd name="T9" fmla="*/ 921 h 2798"/>
                <a:gd name="T10" fmla="*/ 4107 w 4410"/>
                <a:gd name="T11" fmla="*/ 631 h 2798"/>
                <a:gd name="T12" fmla="*/ 3500 w 4410"/>
                <a:gd name="T13" fmla="*/ 372 h 2798"/>
                <a:gd name="T14" fmla="*/ 3802 w 4410"/>
                <a:gd name="T15" fmla="*/ 184 h 2798"/>
                <a:gd name="T16" fmla="*/ 4410 w 4410"/>
                <a:gd name="T17" fmla="*/ 0 h 2798"/>
                <a:gd name="T18" fmla="*/ 4066 w 4410"/>
                <a:gd name="T19" fmla="*/ 0 h 2798"/>
                <a:gd name="T20" fmla="*/ 2835 w 4410"/>
                <a:gd name="T21" fmla="*/ 306 h 2798"/>
                <a:gd name="T22" fmla="*/ 3594 w 4410"/>
                <a:gd name="T23" fmla="*/ 621 h 2798"/>
                <a:gd name="T24" fmla="*/ 1949 w 4410"/>
                <a:gd name="T25" fmla="*/ 1104 h 2798"/>
                <a:gd name="T26" fmla="*/ 1939 w 4410"/>
                <a:gd name="T27" fmla="*/ 1191 h 2798"/>
                <a:gd name="T28" fmla="*/ 2829 w 4410"/>
                <a:gd name="T29" fmla="*/ 1822 h 2798"/>
                <a:gd name="T30" fmla="*/ 1136 w 4410"/>
                <a:gd name="T31" fmla="*/ 2243 h 2798"/>
                <a:gd name="T32" fmla="*/ 0 w 4410"/>
                <a:gd name="T33" fmla="*/ 2685 h 2798"/>
                <a:gd name="T34" fmla="*/ 0 w 4410"/>
                <a:gd name="T35" fmla="*/ 2798 h 2798"/>
                <a:gd name="T36" fmla="*/ 1387 w 4410"/>
                <a:gd name="T37" fmla="*/ 2798 h 2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10" h="2798">
                  <a:moveTo>
                    <a:pt x="1387" y="2798"/>
                  </a:moveTo>
                  <a:cubicBezTo>
                    <a:pt x="1590" y="2615"/>
                    <a:pt x="2359" y="2534"/>
                    <a:pt x="2876" y="2392"/>
                  </a:cubicBezTo>
                  <a:cubicBezTo>
                    <a:pt x="3505" y="2220"/>
                    <a:pt x="3693" y="2022"/>
                    <a:pt x="3712" y="1825"/>
                  </a:cubicBezTo>
                  <a:cubicBezTo>
                    <a:pt x="3765" y="1299"/>
                    <a:pt x="2623" y="1305"/>
                    <a:pt x="2634" y="1144"/>
                  </a:cubicBezTo>
                  <a:cubicBezTo>
                    <a:pt x="2644" y="1007"/>
                    <a:pt x="3129" y="948"/>
                    <a:pt x="3364" y="921"/>
                  </a:cubicBezTo>
                  <a:cubicBezTo>
                    <a:pt x="3739" y="879"/>
                    <a:pt x="4086" y="784"/>
                    <a:pt x="4107" y="631"/>
                  </a:cubicBezTo>
                  <a:cubicBezTo>
                    <a:pt x="4143" y="377"/>
                    <a:pt x="3608" y="403"/>
                    <a:pt x="3500" y="372"/>
                  </a:cubicBezTo>
                  <a:cubicBezTo>
                    <a:pt x="3181" y="282"/>
                    <a:pt x="3396" y="234"/>
                    <a:pt x="3802" y="184"/>
                  </a:cubicBezTo>
                  <a:cubicBezTo>
                    <a:pt x="4172" y="138"/>
                    <a:pt x="4365" y="106"/>
                    <a:pt x="4410" y="0"/>
                  </a:cubicBezTo>
                  <a:cubicBezTo>
                    <a:pt x="4066" y="0"/>
                    <a:pt x="4066" y="0"/>
                    <a:pt x="4066" y="0"/>
                  </a:cubicBezTo>
                  <a:cubicBezTo>
                    <a:pt x="3945" y="129"/>
                    <a:pt x="2829" y="68"/>
                    <a:pt x="2835" y="306"/>
                  </a:cubicBezTo>
                  <a:cubicBezTo>
                    <a:pt x="2839" y="481"/>
                    <a:pt x="3599" y="506"/>
                    <a:pt x="3594" y="621"/>
                  </a:cubicBezTo>
                  <a:cubicBezTo>
                    <a:pt x="3587" y="771"/>
                    <a:pt x="2144" y="733"/>
                    <a:pt x="1949" y="1104"/>
                  </a:cubicBezTo>
                  <a:cubicBezTo>
                    <a:pt x="1934" y="1133"/>
                    <a:pt x="1938" y="1156"/>
                    <a:pt x="1939" y="1191"/>
                  </a:cubicBezTo>
                  <a:cubicBezTo>
                    <a:pt x="1952" y="1468"/>
                    <a:pt x="2882" y="1583"/>
                    <a:pt x="2829" y="1822"/>
                  </a:cubicBezTo>
                  <a:cubicBezTo>
                    <a:pt x="2783" y="2029"/>
                    <a:pt x="2384" y="1941"/>
                    <a:pt x="1136" y="2243"/>
                  </a:cubicBezTo>
                  <a:cubicBezTo>
                    <a:pt x="939" y="2291"/>
                    <a:pt x="246" y="2452"/>
                    <a:pt x="0" y="2685"/>
                  </a:cubicBezTo>
                  <a:cubicBezTo>
                    <a:pt x="0" y="2798"/>
                    <a:pt x="0" y="2798"/>
                    <a:pt x="0" y="2798"/>
                  </a:cubicBezTo>
                  <a:lnTo>
                    <a:pt x="1387" y="279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902D8ADB-7941-0CDA-FCA3-E14FBAACF0B1}"/>
                </a:ext>
              </a:extLst>
            </p:cNvPr>
            <p:cNvSpPr>
              <a:spLocks/>
            </p:cNvSpPr>
            <p:nvPr/>
          </p:nvSpPr>
          <p:spPr bwMode="auto">
            <a:xfrm>
              <a:off x="4549775" y="1466850"/>
              <a:ext cx="3081338" cy="3763963"/>
            </a:xfrm>
            <a:custGeom>
              <a:avLst/>
              <a:gdLst>
                <a:gd name="T0" fmla="*/ 1387 w 4395"/>
                <a:gd name="T1" fmla="*/ 2685 h 2685"/>
                <a:gd name="T2" fmla="*/ 2876 w 4395"/>
                <a:gd name="T3" fmla="*/ 2292 h 2685"/>
                <a:gd name="T4" fmla="*/ 3712 w 4395"/>
                <a:gd name="T5" fmla="*/ 1742 h 2685"/>
                <a:gd name="T6" fmla="*/ 2634 w 4395"/>
                <a:gd name="T7" fmla="*/ 1082 h 2685"/>
                <a:gd name="T8" fmla="*/ 3364 w 4395"/>
                <a:gd name="T9" fmla="*/ 866 h 2685"/>
                <a:gd name="T10" fmla="*/ 4107 w 4395"/>
                <a:gd name="T11" fmla="*/ 585 h 2685"/>
                <a:gd name="T12" fmla="*/ 3500 w 4395"/>
                <a:gd name="T13" fmla="*/ 334 h 2685"/>
                <a:gd name="T14" fmla="*/ 3802 w 4395"/>
                <a:gd name="T15" fmla="*/ 152 h 2685"/>
                <a:gd name="T16" fmla="*/ 4395 w 4395"/>
                <a:gd name="T17" fmla="*/ 0 h 2685"/>
                <a:gd name="T18" fmla="*/ 4033 w 4395"/>
                <a:gd name="T19" fmla="*/ 0 h 2685"/>
                <a:gd name="T20" fmla="*/ 2840 w 4395"/>
                <a:gd name="T21" fmla="*/ 270 h 2685"/>
                <a:gd name="T22" fmla="*/ 3594 w 4395"/>
                <a:gd name="T23" fmla="*/ 575 h 2685"/>
                <a:gd name="T24" fmla="*/ 1940 w 4395"/>
                <a:gd name="T25" fmla="*/ 1122 h 2685"/>
                <a:gd name="T26" fmla="*/ 2829 w 4395"/>
                <a:gd name="T27" fmla="*/ 1739 h 2685"/>
                <a:gd name="T28" fmla="*/ 1136 w 4395"/>
                <a:gd name="T29" fmla="*/ 2147 h 2685"/>
                <a:gd name="T30" fmla="*/ 0 w 4395"/>
                <a:gd name="T31" fmla="*/ 2685 h 2685"/>
                <a:gd name="T32" fmla="*/ 1387 w 4395"/>
                <a:gd name="T33" fmla="*/ 2685 h 2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95" h="2685">
                  <a:moveTo>
                    <a:pt x="1387" y="2685"/>
                  </a:moveTo>
                  <a:cubicBezTo>
                    <a:pt x="1590" y="2508"/>
                    <a:pt x="2359" y="2429"/>
                    <a:pt x="2876" y="2292"/>
                  </a:cubicBezTo>
                  <a:cubicBezTo>
                    <a:pt x="3505" y="2125"/>
                    <a:pt x="3714" y="1934"/>
                    <a:pt x="3712" y="1742"/>
                  </a:cubicBezTo>
                  <a:cubicBezTo>
                    <a:pt x="3708" y="1359"/>
                    <a:pt x="2623" y="1238"/>
                    <a:pt x="2634" y="1082"/>
                  </a:cubicBezTo>
                  <a:cubicBezTo>
                    <a:pt x="2644" y="949"/>
                    <a:pt x="3129" y="892"/>
                    <a:pt x="3364" y="866"/>
                  </a:cubicBezTo>
                  <a:cubicBezTo>
                    <a:pt x="3739" y="825"/>
                    <a:pt x="4110" y="735"/>
                    <a:pt x="4107" y="585"/>
                  </a:cubicBezTo>
                  <a:cubicBezTo>
                    <a:pt x="4104" y="397"/>
                    <a:pt x="3608" y="364"/>
                    <a:pt x="3500" y="334"/>
                  </a:cubicBezTo>
                  <a:cubicBezTo>
                    <a:pt x="3181" y="247"/>
                    <a:pt x="3396" y="202"/>
                    <a:pt x="3802" y="152"/>
                  </a:cubicBezTo>
                  <a:cubicBezTo>
                    <a:pt x="4266" y="94"/>
                    <a:pt x="4362" y="62"/>
                    <a:pt x="4395" y="0"/>
                  </a:cubicBezTo>
                  <a:cubicBezTo>
                    <a:pt x="4033" y="0"/>
                    <a:pt x="4033" y="0"/>
                    <a:pt x="4033" y="0"/>
                  </a:cubicBezTo>
                  <a:cubicBezTo>
                    <a:pt x="3907" y="77"/>
                    <a:pt x="2921" y="89"/>
                    <a:pt x="2840" y="270"/>
                  </a:cubicBezTo>
                  <a:cubicBezTo>
                    <a:pt x="2773" y="419"/>
                    <a:pt x="3599" y="464"/>
                    <a:pt x="3594" y="575"/>
                  </a:cubicBezTo>
                  <a:cubicBezTo>
                    <a:pt x="3585" y="751"/>
                    <a:pt x="2014" y="702"/>
                    <a:pt x="1940" y="1122"/>
                  </a:cubicBezTo>
                  <a:cubicBezTo>
                    <a:pt x="1893" y="1387"/>
                    <a:pt x="2882" y="1508"/>
                    <a:pt x="2829" y="1739"/>
                  </a:cubicBezTo>
                  <a:cubicBezTo>
                    <a:pt x="2783" y="1940"/>
                    <a:pt x="2384" y="1854"/>
                    <a:pt x="1136" y="2147"/>
                  </a:cubicBezTo>
                  <a:cubicBezTo>
                    <a:pt x="907" y="2200"/>
                    <a:pt x="169" y="2442"/>
                    <a:pt x="0" y="2685"/>
                  </a:cubicBezTo>
                  <a:lnTo>
                    <a:pt x="1387" y="2685"/>
                  </a:lnTo>
                  <a:close/>
                </a:path>
              </a:pathLst>
            </a:custGeom>
            <a:solidFill>
              <a:schemeClr val="tx1">
                <a:lumMod val="90000"/>
                <a:lumOff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arallellogram 2">
            <a:extLst>
              <a:ext uri="{FF2B5EF4-FFF2-40B4-BE49-F238E27FC236}">
                <a16:creationId xmlns:a16="http://schemas.microsoft.com/office/drawing/2014/main" id="{CAD4C68C-B830-3D3D-4C12-DC8D70AFF21D}"/>
              </a:ext>
            </a:extLst>
          </p:cNvPr>
          <p:cNvSpPr/>
          <p:nvPr/>
        </p:nvSpPr>
        <p:spPr>
          <a:xfrm>
            <a:off x="7891537" y="-182791"/>
            <a:ext cx="3954506" cy="7138833"/>
          </a:xfrm>
          <a:prstGeom prst="parallelogram">
            <a:avLst/>
          </a:prstGeom>
          <a:solidFill>
            <a:srgbClr val="9279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xtBox 8">
            <a:extLst>
              <a:ext uri="{FF2B5EF4-FFF2-40B4-BE49-F238E27FC236}">
                <a16:creationId xmlns:a16="http://schemas.microsoft.com/office/drawing/2014/main" id="{AB28D37C-0073-15FB-4B22-DF6B36F7A6B7}"/>
              </a:ext>
            </a:extLst>
          </p:cNvPr>
          <p:cNvSpPr txBox="1"/>
          <p:nvPr/>
        </p:nvSpPr>
        <p:spPr>
          <a:xfrm>
            <a:off x="2244744" y="138500"/>
            <a:ext cx="6541886" cy="861774"/>
          </a:xfrm>
          <a:prstGeom prst="rect">
            <a:avLst/>
          </a:prstGeom>
          <a:noFill/>
        </p:spPr>
        <p:txBody>
          <a:bodyPr wrap="square" lIns="91440" tIns="45720" rIns="91440" bIns="45720" rtlCol="0" anchor="t">
            <a:spAutoFit/>
          </a:bodyPr>
          <a:lstStyle/>
          <a:p>
            <a:pPr lvl="0">
              <a:defRPr/>
            </a:pPr>
            <a:r>
              <a:rPr lang="en-US" sz="5000" b="1" dirty="0" err="1">
                <a:latin typeface="Noto Sans"/>
                <a:ea typeface="Noto Sans"/>
                <a:cs typeface="Noto Sans"/>
              </a:rPr>
              <a:t>Wachtlijsten</a:t>
            </a:r>
            <a:r>
              <a:rPr lang="en-US" sz="5000" b="1" dirty="0">
                <a:latin typeface="Noto Sans"/>
                <a:ea typeface="Noto Sans"/>
                <a:cs typeface="Noto Sans"/>
              </a:rPr>
              <a:t> </a:t>
            </a:r>
            <a:r>
              <a:rPr lang="en-US" sz="5000" b="1" dirty="0" err="1">
                <a:latin typeface="Noto Sans"/>
                <a:ea typeface="Noto Sans"/>
                <a:cs typeface="Noto Sans"/>
              </a:rPr>
              <a:t>inzien</a:t>
            </a:r>
            <a:endParaRPr lang="en-GB" sz="5000" b="1" dirty="0">
              <a:latin typeface="Noto Sans" panose="020B0502040504020204" pitchFamily="34"/>
              <a:ea typeface="Noto Sans" panose="020B0502040504020204" pitchFamily="34"/>
              <a:cs typeface="Noto Sans" panose="020B0502040504020204" pitchFamily="34"/>
            </a:endParaRPr>
          </a:p>
        </p:txBody>
      </p:sp>
      <p:grpSp>
        <p:nvGrpSpPr>
          <p:cNvPr id="159" name="Group 158">
            <a:extLst>
              <a:ext uri="{FF2B5EF4-FFF2-40B4-BE49-F238E27FC236}">
                <a16:creationId xmlns:a16="http://schemas.microsoft.com/office/drawing/2014/main" id="{ED6831F2-02FE-1C5A-3934-147BD9F4437C}"/>
              </a:ext>
            </a:extLst>
          </p:cNvPr>
          <p:cNvGrpSpPr/>
          <p:nvPr/>
        </p:nvGrpSpPr>
        <p:grpSpPr>
          <a:xfrm>
            <a:off x="7116442" y="7036020"/>
            <a:ext cx="1166981" cy="1804195"/>
            <a:chOff x="7478257" y="2193205"/>
            <a:chExt cx="452893" cy="700189"/>
          </a:xfrm>
        </p:grpSpPr>
        <p:sp>
          <p:nvSpPr>
            <p:cNvPr id="160" name="Oval 159">
              <a:extLst>
                <a:ext uri="{FF2B5EF4-FFF2-40B4-BE49-F238E27FC236}">
                  <a16:creationId xmlns:a16="http://schemas.microsoft.com/office/drawing/2014/main" id="{4B3C4A77-101E-685E-9E10-4F9C8EE552BC}"/>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17">
              <a:extLst>
                <a:ext uri="{FF2B5EF4-FFF2-40B4-BE49-F238E27FC236}">
                  <a16:creationId xmlns:a16="http://schemas.microsoft.com/office/drawing/2014/main" id="{1F548C0F-6662-D52C-C6B8-84FF50095EBC}"/>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2" name="Group 161">
            <a:extLst>
              <a:ext uri="{FF2B5EF4-FFF2-40B4-BE49-F238E27FC236}">
                <a16:creationId xmlns:a16="http://schemas.microsoft.com/office/drawing/2014/main" id="{0CBB34DE-AC06-C029-3DA8-3D9865AF09F6}"/>
              </a:ext>
            </a:extLst>
          </p:cNvPr>
          <p:cNvGrpSpPr/>
          <p:nvPr/>
        </p:nvGrpSpPr>
        <p:grpSpPr>
          <a:xfrm>
            <a:off x="4453058" y="-2058038"/>
            <a:ext cx="1033652" cy="1598064"/>
            <a:chOff x="7478257" y="2193205"/>
            <a:chExt cx="452893" cy="700189"/>
          </a:xfrm>
        </p:grpSpPr>
        <p:sp>
          <p:nvSpPr>
            <p:cNvPr id="163" name="Oval 162">
              <a:extLst>
                <a:ext uri="{FF2B5EF4-FFF2-40B4-BE49-F238E27FC236}">
                  <a16:creationId xmlns:a16="http://schemas.microsoft.com/office/drawing/2014/main" id="{D8EE447A-2CAC-3EDD-DC99-5D1EC12A3D75}"/>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7">
              <a:extLst>
                <a:ext uri="{FF2B5EF4-FFF2-40B4-BE49-F238E27FC236}">
                  <a16:creationId xmlns:a16="http://schemas.microsoft.com/office/drawing/2014/main" id="{10EB3FE3-E3B3-16C0-FEA3-ADFBB95FE78F}"/>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65" name="Group 164">
            <a:extLst>
              <a:ext uri="{FF2B5EF4-FFF2-40B4-BE49-F238E27FC236}">
                <a16:creationId xmlns:a16="http://schemas.microsoft.com/office/drawing/2014/main" id="{86AFA8E8-1580-FCAD-C14F-4AD2C457B1C2}"/>
              </a:ext>
            </a:extLst>
          </p:cNvPr>
          <p:cNvGrpSpPr/>
          <p:nvPr/>
        </p:nvGrpSpPr>
        <p:grpSpPr>
          <a:xfrm>
            <a:off x="8615144" y="-2002541"/>
            <a:ext cx="880050" cy="1312607"/>
            <a:chOff x="7398002" y="1006482"/>
            <a:chExt cx="452893" cy="675496"/>
          </a:xfrm>
        </p:grpSpPr>
        <p:sp>
          <p:nvSpPr>
            <p:cNvPr id="166" name="Oval 165">
              <a:extLst>
                <a:ext uri="{FF2B5EF4-FFF2-40B4-BE49-F238E27FC236}">
                  <a16:creationId xmlns:a16="http://schemas.microsoft.com/office/drawing/2014/main" id="{0C912318-D97F-2B4F-425B-D7EFE6B99ED4}"/>
                </a:ext>
              </a:extLst>
            </p:cNvPr>
            <p:cNvSpPr/>
            <p:nvPr/>
          </p:nvSpPr>
          <p:spPr>
            <a:xfrm>
              <a:off x="7398002" y="1574997"/>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17">
              <a:extLst>
                <a:ext uri="{FF2B5EF4-FFF2-40B4-BE49-F238E27FC236}">
                  <a16:creationId xmlns:a16="http://schemas.microsoft.com/office/drawing/2014/main" id="{C59C8D09-71EA-98A9-3588-006F90BC517E}"/>
                </a:ext>
              </a:extLst>
            </p:cNvPr>
            <p:cNvSpPr>
              <a:spLocks noEditPoints="1"/>
            </p:cNvSpPr>
            <p:nvPr/>
          </p:nvSpPr>
          <p:spPr bwMode="auto">
            <a:xfrm>
              <a:off x="7398002" y="1006482"/>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9" name="TextBox 168">
            <a:extLst>
              <a:ext uri="{FF2B5EF4-FFF2-40B4-BE49-F238E27FC236}">
                <a16:creationId xmlns:a16="http://schemas.microsoft.com/office/drawing/2014/main" id="{0F0C8FA2-DB14-42B3-4538-5CFF206A6356}"/>
              </a:ext>
            </a:extLst>
          </p:cNvPr>
          <p:cNvSpPr txBox="1"/>
          <p:nvPr/>
        </p:nvSpPr>
        <p:spPr>
          <a:xfrm>
            <a:off x="7067438" y="6956042"/>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170" name="TextBox 169">
            <a:extLst>
              <a:ext uri="{FF2B5EF4-FFF2-40B4-BE49-F238E27FC236}">
                <a16:creationId xmlns:a16="http://schemas.microsoft.com/office/drawing/2014/main" id="{0EEFF797-7531-6945-866D-8F48385B7DC0}"/>
              </a:ext>
            </a:extLst>
          </p:cNvPr>
          <p:cNvSpPr txBox="1"/>
          <p:nvPr/>
        </p:nvSpPr>
        <p:spPr>
          <a:xfrm>
            <a:off x="4352116" y="-1690554"/>
            <a:ext cx="1033652" cy="630942"/>
          </a:xfrm>
          <a:prstGeom prst="rect">
            <a:avLst/>
          </a:prstGeom>
          <a:noFill/>
        </p:spPr>
        <p:txBody>
          <a:bodyPr wrap="square" rtlCol="0">
            <a:spAutoFit/>
          </a:bodyPr>
          <a:lstStyle/>
          <a:p>
            <a:pPr lvl="0" algn="ctr">
              <a:defRPr/>
            </a:pPr>
            <a:r>
              <a:rPr lang="en-US" sz="3500">
                <a:latin typeface="Noto Sans" panose="020B0502040504020204" pitchFamily="34"/>
                <a:ea typeface="Noto Sans" panose="020B0502040504020204" pitchFamily="34"/>
                <a:cs typeface="Noto Sans" panose="020B0502040504020204" pitchFamily="34"/>
              </a:rPr>
              <a:t>03</a:t>
            </a:r>
            <a:endParaRPr lang="en-GB" sz="3500">
              <a:latin typeface="Noto Sans" panose="020B0502040504020204" pitchFamily="34"/>
              <a:ea typeface="Noto Sans" panose="020B0502040504020204" pitchFamily="34"/>
              <a:cs typeface="Noto Sans" panose="020B0502040504020204" pitchFamily="34"/>
            </a:endParaRPr>
          </a:p>
        </p:txBody>
      </p:sp>
      <p:sp>
        <p:nvSpPr>
          <p:cNvPr id="171" name="TextBox 170">
            <a:extLst>
              <a:ext uri="{FF2B5EF4-FFF2-40B4-BE49-F238E27FC236}">
                <a16:creationId xmlns:a16="http://schemas.microsoft.com/office/drawing/2014/main" id="{A4FB2D3E-DA99-D6A8-0167-63DAB2BB4EE4}"/>
              </a:ext>
            </a:extLst>
          </p:cNvPr>
          <p:cNvSpPr txBox="1"/>
          <p:nvPr/>
        </p:nvSpPr>
        <p:spPr>
          <a:xfrm>
            <a:off x="8538337" y="-1662708"/>
            <a:ext cx="1033652" cy="553998"/>
          </a:xfrm>
          <a:prstGeom prst="rect">
            <a:avLst/>
          </a:prstGeom>
          <a:noFill/>
        </p:spPr>
        <p:txBody>
          <a:bodyPr wrap="square" rtlCol="0">
            <a:spAutoFit/>
          </a:bodyPr>
          <a:lstStyle/>
          <a:p>
            <a:pPr lvl="0" algn="ctr">
              <a:defRPr/>
            </a:pPr>
            <a:r>
              <a:rPr lang="en-US" sz="3000">
                <a:latin typeface="Noto Sans" panose="020B0502040504020204" pitchFamily="34"/>
                <a:ea typeface="Noto Sans" panose="020B0502040504020204" pitchFamily="34"/>
                <a:cs typeface="Noto Sans" panose="020B0502040504020204" pitchFamily="34"/>
              </a:rPr>
              <a:t>04</a:t>
            </a:r>
            <a:endParaRPr lang="en-GB" sz="3000">
              <a:latin typeface="Noto Sans" panose="020B0502040504020204" pitchFamily="34"/>
              <a:ea typeface="Noto Sans" panose="020B0502040504020204" pitchFamily="34"/>
              <a:cs typeface="Noto Sans" panose="020B0502040504020204" pitchFamily="34"/>
            </a:endParaRPr>
          </a:p>
        </p:txBody>
      </p:sp>
      <p:sp>
        <p:nvSpPr>
          <p:cNvPr id="173" name="TextBox 172">
            <a:extLst>
              <a:ext uri="{FF2B5EF4-FFF2-40B4-BE49-F238E27FC236}">
                <a16:creationId xmlns:a16="http://schemas.microsoft.com/office/drawing/2014/main" id="{4E739DFE-71D5-9603-D3E7-7C5F693288FC}"/>
              </a:ext>
            </a:extLst>
          </p:cNvPr>
          <p:cNvSpPr txBox="1"/>
          <p:nvPr/>
        </p:nvSpPr>
        <p:spPr>
          <a:xfrm>
            <a:off x="3424056" y="-775776"/>
            <a:ext cx="1931097" cy="55399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Wachtende</a:t>
            </a:r>
            <a:r>
              <a:rPr kumimoji="0" lang="en-US" sz="1500" b="0" i="0" u="none" strike="noStrike" kern="1200" cap="none" spc="0" normalizeH="0" baseline="0" noProof="0">
                <a:ln>
                  <a:noFill/>
                </a:ln>
                <a:effectLst/>
                <a:uLnTx/>
                <a:uFillTx/>
                <a:latin typeface="Open Sans" panose="020B0606030504020204" pitchFamily="34" charset="0"/>
              </a:rPr>
              <a:t> op </a:t>
            </a:r>
            <a:r>
              <a:rPr kumimoji="0" lang="en-US" sz="1500" b="0" i="0" u="none" strike="noStrike" kern="1200" cap="none" spc="0" normalizeH="0" baseline="0" noProof="0" err="1">
                <a:ln>
                  <a:noFill/>
                </a:ln>
                <a:effectLst/>
                <a:uLnTx/>
                <a:uFillTx/>
                <a:latin typeface="Open Sans" panose="020B0606030504020204" pitchFamily="34" charset="0"/>
              </a:rPr>
              <a:t>bevalling</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4" name="TextBox 173">
            <a:extLst>
              <a:ext uri="{FF2B5EF4-FFF2-40B4-BE49-F238E27FC236}">
                <a16:creationId xmlns:a16="http://schemas.microsoft.com/office/drawing/2014/main" id="{CB47F9F6-7697-202E-0ACE-A90B4E2DE9E2}"/>
              </a:ext>
            </a:extLst>
          </p:cNvPr>
          <p:cNvSpPr txBox="1"/>
          <p:nvPr/>
        </p:nvSpPr>
        <p:spPr>
          <a:xfrm>
            <a:off x="8646851" y="7289358"/>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effectLst/>
                <a:uLnTx/>
                <a:uFillTx/>
                <a:latin typeface="Open Sans" panose="020B0606030504020204" pitchFamily="34" charset="0"/>
              </a:rPr>
              <a:t>Intake</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5" name="TextBox 174">
            <a:extLst>
              <a:ext uri="{FF2B5EF4-FFF2-40B4-BE49-F238E27FC236}">
                <a16:creationId xmlns:a16="http://schemas.microsoft.com/office/drawing/2014/main" id="{2164E7BC-1E62-7E18-3ECA-B82E27701417}"/>
              </a:ext>
            </a:extLst>
          </p:cNvPr>
          <p:cNvSpPr txBox="1"/>
          <p:nvPr/>
        </p:nvSpPr>
        <p:spPr>
          <a:xfrm>
            <a:off x="10075595" y="-1702972"/>
            <a:ext cx="1931097" cy="3231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err="1">
                <a:ln>
                  <a:noFill/>
                </a:ln>
                <a:effectLst/>
                <a:uLnTx/>
                <a:uFillTx/>
                <a:latin typeface="Open Sans" panose="020B0606030504020204" pitchFamily="34" charset="0"/>
              </a:rPr>
              <a:t>Partus</a:t>
            </a:r>
            <a:endParaRPr kumimoji="0" lang="en-GB" sz="1500" b="0" i="0" u="none" strike="noStrike" kern="1200" cap="none" spc="0" normalizeH="0" baseline="0" noProof="0">
              <a:ln>
                <a:noFill/>
              </a:ln>
              <a:effectLst/>
              <a:uLnTx/>
              <a:uFillTx/>
              <a:latin typeface="Noto Sans" panose="020B0502040504020204" pitchFamily="34"/>
              <a:ea typeface="Noto Sans" panose="020B0502040504020204" pitchFamily="34"/>
              <a:cs typeface="Noto Sans" panose="020B0502040504020204" pitchFamily="34"/>
            </a:endParaRPr>
          </a:p>
        </p:txBody>
      </p:sp>
      <p:sp>
        <p:nvSpPr>
          <p:cNvPr id="177" name="Rectangle 176">
            <a:extLst>
              <a:ext uri="{FF2B5EF4-FFF2-40B4-BE49-F238E27FC236}">
                <a16:creationId xmlns:a16="http://schemas.microsoft.com/office/drawing/2014/main" id="{414715D3-F3B0-1A23-1934-CB40F1049567}"/>
              </a:ext>
            </a:extLst>
          </p:cNvPr>
          <p:cNvSpPr/>
          <p:nvPr/>
        </p:nvSpPr>
        <p:spPr>
          <a:xfrm>
            <a:off x="3828794" y="-982440"/>
            <a:ext cx="1754928" cy="855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42353095-8A5D-A207-E8B0-6BCDADD66B67}"/>
              </a:ext>
            </a:extLst>
          </p:cNvPr>
          <p:cNvSpPr/>
          <p:nvPr/>
        </p:nvSpPr>
        <p:spPr>
          <a:xfrm>
            <a:off x="8824875" y="7179607"/>
            <a:ext cx="1754928" cy="855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92934AD6-3295-4E15-1628-7DE7D1924728}"/>
              </a:ext>
            </a:extLst>
          </p:cNvPr>
          <p:cNvSpPr/>
          <p:nvPr/>
        </p:nvSpPr>
        <p:spPr>
          <a:xfrm>
            <a:off x="10134804" y="-1882984"/>
            <a:ext cx="1754928" cy="855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kleding, tekenfilm, persoon, clipart&#10;&#10;Automatisch gegenereerde beschrijving">
            <a:extLst>
              <a:ext uri="{FF2B5EF4-FFF2-40B4-BE49-F238E27FC236}">
                <a16:creationId xmlns:a16="http://schemas.microsoft.com/office/drawing/2014/main" id="{1BF4CE64-C6BF-5038-76B7-D6426BD16080}"/>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26" b="95897" l="9901" r="89934">
                        <a14:foregroundMark x1="44307" y1="89210" x2="44307" y2="89210"/>
                        <a14:foregroundMark x1="53053" y1="89362" x2="53053" y2="89362"/>
                        <a14:foregroundMark x1="38036" y1="90122" x2="38036" y2="90122"/>
                        <a14:foregroundMark x1="75248" y1="88146" x2="75248" y2="88146"/>
                        <a14:foregroundMark x1="79373" y1="95897" x2="79373" y2="95897"/>
                        <a14:backgroundMark x1="33416" y1="53799" x2="33416" y2="53799"/>
                        <a14:backgroundMark x1="35726" y1="47872" x2="35726" y2="47872"/>
                        <a14:backgroundMark x1="30693" y1="47720" x2="30693" y2="47720"/>
                        <a14:backgroundMark x1="30776" y1="54863" x2="30776" y2="54863"/>
                        <a14:backgroundMark x1="30776" y1="48024" x2="30776" y2="48024"/>
                        <a14:backgroundMark x1="30693" y1="48632" x2="30693" y2="48632"/>
                        <a14:backgroundMark x1="37706" y1="50608" x2="37706" y2="50608"/>
                        <a14:backgroundMark x1="37789" y1="52736" x2="37789" y2="52736"/>
                        <a14:backgroundMark x1="37789" y1="52128" x2="37789" y2="52128"/>
                        <a14:backgroundMark x1="37706" y1="55319" x2="37706" y2="55319"/>
                        <a14:backgroundMark x1="21700" y1="74316" x2="21700" y2="74316"/>
                        <a14:backgroundMark x1="14769" y1="63830" x2="14769" y2="63830"/>
                        <a14:backgroundMark x1="22195" y1="73100" x2="22195" y2="73100"/>
                        <a14:backgroundMark x1="21865" y1="67781" x2="21865" y2="67781"/>
                        <a14:backgroundMark x1="22360" y1="69605" x2="22937" y2="82067"/>
                        <a14:backgroundMark x1="34406" y1="51976" x2="33086" y2="53191"/>
                        <a14:backgroundMark x1="27640" y1="62766" x2="29373" y2="85562"/>
                        <a14:backgroundMark x1="29373" y1="85562" x2="32013" y2="87842"/>
                        <a14:backgroundMark x1="32673" y1="84195" x2="33251" y2="87386"/>
                        <a14:backgroundMark x1="73680" y1="88906" x2="73680" y2="88906"/>
                        <a14:backgroundMark x1="33333" y1="55623" x2="32591" y2="58055"/>
                        <a14:backgroundMark x1="34158" y1="54407" x2="33086" y2="56991"/>
                        <a14:backgroundMark x1="33086" y1="57143" x2="34076" y2="56079"/>
                      </a14:backgroundRemoval>
                    </a14:imgEffect>
                  </a14:imgLayer>
                </a14:imgProps>
              </a:ext>
              <a:ext uri="{28A0092B-C50C-407E-A947-70E740481C1C}">
                <a14:useLocalDpi xmlns:a14="http://schemas.microsoft.com/office/drawing/2010/main" val="0"/>
              </a:ext>
            </a:extLst>
          </a:blip>
          <a:stretch>
            <a:fillRect/>
          </a:stretch>
        </p:blipFill>
        <p:spPr>
          <a:xfrm>
            <a:off x="6713808" y="4170328"/>
            <a:ext cx="4928943" cy="2675945"/>
          </a:xfrm>
          <a:prstGeom prst="rect">
            <a:avLst/>
          </a:prstGeom>
        </p:spPr>
      </p:pic>
      <p:grpSp>
        <p:nvGrpSpPr>
          <p:cNvPr id="35" name="Groep 34">
            <a:extLst>
              <a:ext uri="{FF2B5EF4-FFF2-40B4-BE49-F238E27FC236}">
                <a16:creationId xmlns:a16="http://schemas.microsoft.com/office/drawing/2014/main" id="{B5E2A9ED-2379-EFD0-304A-23237DACACDD}"/>
              </a:ext>
            </a:extLst>
          </p:cNvPr>
          <p:cNvGrpSpPr/>
          <p:nvPr/>
        </p:nvGrpSpPr>
        <p:grpSpPr>
          <a:xfrm>
            <a:off x="-7708959" y="87237"/>
            <a:ext cx="10839450" cy="6701366"/>
            <a:chOff x="107950" y="67734"/>
            <a:chExt cx="10839450" cy="6701366"/>
          </a:xfrm>
        </p:grpSpPr>
        <p:sp>
          <p:nvSpPr>
            <p:cNvPr id="36" name="Freeform 86">
              <a:extLst>
                <a:ext uri="{FF2B5EF4-FFF2-40B4-BE49-F238E27FC236}">
                  <a16:creationId xmlns:a16="http://schemas.microsoft.com/office/drawing/2014/main" id="{3475391B-B65D-F96A-AED7-F183F0F2B7D5}"/>
                </a:ext>
              </a:extLst>
            </p:cNvPr>
            <p:cNvSpPr>
              <a:spLocks/>
            </p:cNvSpPr>
            <p:nvPr/>
          </p:nvSpPr>
          <p:spPr bwMode="auto">
            <a:xfrm>
              <a:off x="107950" y="6769100"/>
              <a:ext cx="10839450" cy="0"/>
            </a:xfrm>
            <a:custGeom>
              <a:avLst/>
              <a:gdLst>
                <a:gd name="T0" fmla="*/ 0 w 15350"/>
                <a:gd name="T1" fmla="*/ 15350 w 15350"/>
              </a:gdLst>
              <a:ahLst/>
              <a:cxnLst>
                <a:cxn ang="0">
                  <a:pos x="T0" y="0"/>
                </a:cxn>
                <a:cxn ang="0">
                  <a:pos x="T1" y="0"/>
                </a:cxn>
              </a:cxnLst>
              <a:rect l="0" t="0" r="r" b="b"/>
              <a:pathLst>
                <a:path w="15350">
                  <a:moveTo>
                    <a:pt x="0" y="0"/>
                  </a:moveTo>
                  <a:cubicBezTo>
                    <a:pt x="5120" y="0"/>
                    <a:pt x="10235" y="0"/>
                    <a:pt x="15350"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89">
              <a:extLst>
                <a:ext uri="{FF2B5EF4-FFF2-40B4-BE49-F238E27FC236}">
                  <a16:creationId xmlns:a16="http://schemas.microsoft.com/office/drawing/2014/main" id="{A1501519-7100-D0F2-684F-14CCA9EC64DB}"/>
                </a:ext>
              </a:extLst>
            </p:cNvPr>
            <p:cNvSpPr>
              <a:spLocks/>
            </p:cNvSpPr>
            <p:nvPr/>
          </p:nvSpPr>
          <p:spPr bwMode="auto">
            <a:xfrm>
              <a:off x="6068010" y="5016915"/>
              <a:ext cx="567625" cy="191914"/>
            </a:xfrm>
            <a:custGeom>
              <a:avLst/>
              <a:gdLst>
                <a:gd name="T0" fmla="*/ 15 w 803"/>
                <a:gd name="T1" fmla="*/ 238 h 238"/>
                <a:gd name="T2" fmla="*/ 0 w 803"/>
                <a:gd name="T3" fmla="*/ 176 h 238"/>
                <a:gd name="T4" fmla="*/ 789 w 803"/>
                <a:gd name="T5" fmla="*/ 0 h 238"/>
                <a:gd name="T6" fmla="*/ 803 w 803"/>
                <a:gd name="T7" fmla="*/ 56 h 238"/>
                <a:gd name="T8" fmla="*/ 15 w 803"/>
                <a:gd name="T9" fmla="*/ 238 h 238"/>
              </a:gdLst>
              <a:ahLst/>
              <a:cxnLst>
                <a:cxn ang="0">
                  <a:pos x="T0" y="T1"/>
                </a:cxn>
                <a:cxn ang="0">
                  <a:pos x="T2" y="T3"/>
                </a:cxn>
                <a:cxn ang="0">
                  <a:pos x="T4" y="T5"/>
                </a:cxn>
                <a:cxn ang="0">
                  <a:pos x="T6" y="T7"/>
                </a:cxn>
                <a:cxn ang="0">
                  <a:pos x="T8" y="T9"/>
                </a:cxn>
              </a:cxnLst>
              <a:rect l="0" t="0" r="r" b="b"/>
              <a:pathLst>
                <a:path w="803" h="238">
                  <a:moveTo>
                    <a:pt x="15" y="238"/>
                  </a:moveTo>
                  <a:cubicBezTo>
                    <a:pt x="10" y="218"/>
                    <a:pt x="5" y="199"/>
                    <a:pt x="0" y="176"/>
                  </a:cubicBezTo>
                  <a:cubicBezTo>
                    <a:pt x="264" y="117"/>
                    <a:pt x="525" y="59"/>
                    <a:pt x="789" y="0"/>
                  </a:cubicBezTo>
                  <a:cubicBezTo>
                    <a:pt x="795" y="22"/>
                    <a:pt x="799" y="40"/>
                    <a:pt x="803" y="56"/>
                  </a:cubicBezTo>
                  <a:cubicBezTo>
                    <a:pt x="769" y="77"/>
                    <a:pt x="175" y="214"/>
                    <a:pt x="15" y="23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90">
              <a:extLst>
                <a:ext uri="{FF2B5EF4-FFF2-40B4-BE49-F238E27FC236}">
                  <a16:creationId xmlns:a16="http://schemas.microsoft.com/office/drawing/2014/main" id="{EB21F882-0EC6-0C61-E9CA-54638FA173CB}"/>
                </a:ext>
              </a:extLst>
            </p:cNvPr>
            <p:cNvSpPr>
              <a:spLocks/>
            </p:cNvSpPr>
            <p:nvPr/>
          </p:nvSpPr>
          <p:spPr bwMode="auto">
            <a:xfrm>
              <a:off x="5101956" y="5260317"/>
              <a:ext cx="567625" cy="180991"/>
            </a:xfrm>
            <a:custGeom>
              <a:avLst/>
              <a:gdLst>
                <a:gd name="T0" fmla="*/ 792 w 804"/>
                <a:gd name="T1" fmla="*/ 4 h 224"/>
                <a:gd name="T2" fmla="*/ 804 w 804"/>
                <a:gd name="T3" fmla="*/ 61 h 224"/>
                <a:gd name="T4" fmla="*/ 13 w 804"/>
                <a:gd name="T5" fmla="*/ 224 h 224"/>
                <a:gd name="T6" fmla="*/ 2 w 804"/>
                <a:gd name="T7" fmla="*/ 184 h 224"/>
                <a:gd name="T8" fmla="*/ 0 w 804"/>
                <a:gd name="T9" fmla="*/ 166 h 224"/>
                <a:gd name="T10" fmla="*/ 792 w 804"/>
                <a:gd name="T11" fmla="*/ 4 h 224"/>
              </a:gdLst>
              <a:ahLst/>
              <a:cxnLst>
                <a:cxn ang="0">
                  <a:pos x="T0" y="T1"/>
                </a:cxn>
                <a:cxn ang="0">
                  <a:pos x="T2" y="T3"/>
                </a:cxn>
                <a:cxn ang="0">
                  <a:pos x="T4" y="T5"/>
                </a:cxn>
                <a:cxn ang="0">
                  <a:pos x="T6" y="T7"/>
                </a:cxn>
                <a:cxn ang="0">
                  <a:pos x="T8" y="T9"/>
                </a:cxn>
                <a:cxn ang="0">
                  <a:pos x="T10" y="T11"/>
                </a:cxn>
              </a:cxnLst>
              <a:rect l="0" t="0" r="r" b="b"/>
              <a:pathLst>
                <a:path w="804" h="224">
                  <a:moveTo>
                    <a:pt x="792" y="4"/>
                  </a:moveTo>
                  <a:cubicBezTo>
                    <a:pt x="795" y="20"/>
                    <a:pt x="799" y="38"/>
                    <a:pt x="804" y="61"/>
                  </a:cubicBezTo>
                  <a:cubicBezTo>
                    <a:pt x="539" y="118"/>
                    <a:pt x="277" y="171"/>
                    <a:pt x="13" y="224"/>
                  </a:cubicBezTo>
                  <a:cubicBezTo>
                    <a:pt x="8" y="207"/>
                    <a:pt x="4" y="196"/>
                    <a:pt x="2" y="184"/>
                  </a:cubicBezTo>
                  <a:cubicBezTo>
                    <a:pt x="0" y="178"/>
                    <a:pt x="1" y="171"/>
                    <a:pt x="0" y="166"/>
                  </a:cubicBezTo>
                  <a:cubicBezTo>
                    <a:pt x="32" y="149"/>
                    <a:pt x="757" y="0"/>
                    <a:pt x="79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1">
              <a:extLst>
                <a:ext uri="{FF2B5EF4-FFF2-40B4-BE49-F238E27FC236}">
                  <a16:creationId xmlns:a16="http://schemas.microsoft.com/office/drawing/2014/main" id="{036ED0F6-C8AC-17AC-D933-5414D3E8A86B}"/>
                </a:ext>
              </a:extLst>
            </p:cNvPr>
            <p:cNvSpPr>
              <a:spLocks/>
            </p:cNvSpPr>
            <p:nvPr/>
          </p:nvSpPr>
          <p:spPr bwMode="auto">
            <a:xfrm>
              <a:off x="4135903" y="5489677"/>
              <a:ext cx="570355" cy="201275"/>
            </a:xfrm>
            <a:custGeom>
              <a:avLst/>
              <a:gdLst>
                <a:gd name="T0" fmla="*/ 781 w 807"/>
                <a:gd name="T1" fmla="*/ 0 h 250"/>
                <a:gd name="T2" fmla="*/ 790 w 807"/>
                <a:gd name="T3" fmla="*/ 12 h 250"/>
                <a:gd name="T4" fmla="*/ 758 w 807"/>
                <a:gd name="T5" fmla="*/ 75 h 250"/>
                <a:gd name="T6" fmla="*/ 56 w 807"/>
                <a:gd name="T7" fmla="*/ 244 h 250"/>
                <a:gd name="T8" fmla="*/ 17 w 807"/>
                <a:gd name="T9" fmla="*/ 250 h 250"/>
                <a:gd name="T10" fmla="*/ 0 w 807"/>
                <a:gd name="T11" fmla="*/ 189 h 250"/>
                <a:gd name="T12" fmla="*/ 781 w 807"/>
                <a:gd name="T13" fmla="*/ 0 h 250"/>
              </a:gdLst>
              <a:ahLst/>
              <a:cxnLst>
                <a:cxn ang="0">
                  <a:pos x="T0" y="T1"/>
                </a:cxn>
                <a:cxn ang="0">
                  <a:pos x="T2" y="T3"/>
                </a:cxn>
                <a:cxn ang="0">
                  <a:pos x="T4" y="T5"/>
                </a:cxn>
                <a:cxn ang="0">
                  <a:pos x="T6" y="T7"/>
                </a:cxn>
                <a:cxn ang="0">
                  <a:pos x="T8" y="T9"/>
                </a:cxn>
                <a:cxn ang="0">
                  <a:pos x="T10" y="T11"/>
                </a:cxn>
                <a:cxn ang="0">
                  <a:pos x="T12" y="T13"/>
                </a:cxn>
              </a:cxnLst>
              <a:rect l="0" t="0" r="r" b="b"/>
              <a:pathLst>
                <a:path w="807" h="250">
                  <a:moveTo>
                    <a:pt x="781" y="0"/>
                  </a:moveTo>
                  <a:cubicBezTo>
                    <a:pt x="787" y="8"/>
                    <a:pt x="789" y="10"/>
                    <a:pt x="790" y="12"/>
                  </a:cubicBezTo>
                  <a:cubicBezTo>
                    <a:pt x="807" y="59"/>
                    <a:pt x="805" y="63"/>
                    <a:pt x="758" y="75"/>
                  </a:cubicBezTo>
                  <a:cubicBezTo>
                    <a:pt x="524" y="131"/>
                    <a:pt x="290" y="188"/>
                    <a:pt x="56" y="244"/>
                  </a:cubicBezTo>
                  <a:cubicBezTo>
                    <a:pt x="44" y="247"/>
                    <a:pt x="33" y="248"/>
                    <a:pt x="17" y="250"/>
                  </a:cubicBezTo>
                  <a:cubicBezTo>
                    <a:pt x="11" y="231"/>
                    <a:pt x="6" y="212"/>
                    <a:pt x="0" y="189"/>
                  </a:cubicBezTo>
                  <a:cubicBezTo>
                    <a:pt x="261" y="120"/>
                    <a:pt x="521" y="58"/>
                    <a:pt x="78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2">
              <a:extLst>
                <a:ext uri="{FF2B5EF4-FFF2-40B4-BE49-F238E27FC236}">
                  <a16:creationId xmlns:a16="http://schemas.microsoft.com/office/drawing/2014/main" id="{72E9AC1B-7DB0-C301-3870-565DD9BA7285}"/>
                </a:ext>
              </a:extLst>
            </p:cNvPr>
            <p:cNvSpPr>
              <a:spLocks/>
            </p:cNvSpPr>
            <p:nvPr/>
          </p:nvSpPr>
          <p:spPr bwMode="auto">
            <a:xfrm>
              <a:off x="7028606" y="4703301"/>
              <a:ext cx="556709" cy="251204"/>
            </a:xfrm>
            <a:custGeom>
              <a:avLst/>
              <a:gdLst>
                <a:gd name="T0" fmla="*/ 765 w 790"/>
                <a:gd name="T1" fmla="*/ 0 h 311"/>
                <a:gd name="T2" fmla="*/ 790 w 790"/>
                <a:gd name="T3" fmla="*/ 58 h 311"/>
                <a:gd name="T4" fmla="*/ 749 w 790"/>
                <a:gd name="T5" fmla="*/ 78 h 311"/>
                <a:gd name="T6" fmla="*/ 200 w 790"/>
                <a:gd name="T7" fmla="*/ 261 h 311"/>
                <a:gd name="T8" fmla="*/ 19 w 790"/>
                <a:gd name="T9" fmla="*/ 311 h 311"/>
                <a:gd name="T10" fmla="*/ 0 w 790"/>
                <a:gd name="T11" fmla="*/ 246 h 311"/>
                <a:gd name="T12" fmla="*/ 765 w 790"/>
                <a:gd name="T13" fmla="*/ 0 h 311"/>
              </a:gdLst>
              <a:ahLst/>
              <a:cxnLst>
                <a:cxn ang="0">
                  <a:pos x="T0" y="T1"/>
                </a:cxn>
                <a:cxn ang="0">
                  <a:pos x="T2" y="T3"/>
                </a:cxn>
                <a:cxn ang="0">
                  <a:pos x="T4" y="T5"/>
                </a:cxn>
                <a:cxn ang="0">
                  <a:pos x="T6" y="T7"/>
                </a:cxn>
                <a:cxn ang="0">
                  <a:pos x="T8" y="T9"/>
                </a:cxn>
                <a:cxn ang="0">
                  <a:pos x="T10" y="T11"/>
                </a:cxn>
                <a:cxn ang="0">
                  <a:pos x="T12" y="T13"/>
                </a:cxn>
              </a:cxnLst>
              <a:rect l="0" t="0" r="r" b="b"/>
              <a:pathLst>
                <a:path w="790" h="311">
                  <a:moveTo>
                    <a:pt x="765" y="0"/>
                  </a:moveTo>
                  <a:cubicBezTo>
                    <a:pt x="774" y="21"/>
                    <a:pt x="781" y="38"/>
                    <a:pt x="790" y="58"/>
                  </a:cubicBezTo>
                  <a:cubicBezTo>
                    <a:pt x="775" y="66"/>
                    <a:pt x="762" y="73"/>
                    <a:pt x="749" y="78"/>
                  </a:cubicBezTo>
                  <a:cubicBezTo>
                    <a:pt x="570" y="151"/>
                    <a:pt x="386" y="208"/>
                    <a:pt x="200" y="261"/>
                  </a:cubicBezTo>
                  <a:cubicBezTo>
                    <a:pt x="142" y="277"/>
                    <a:pt x="83" y="293"/>
                    <a:pt x="19" y="311"/>
                  </a:cubicBezTo>
                  <a:cubicBezTo>
                    <a:pt x="12" y="289"/>
                    <a:pt x="7" y="270"/>
                    <a:pt x="0" y="246"/>
                  </a:cubicBezTo>
                  <a:cubicBezTo>
                    <a:pt x="260" y="175"/>
                    <a:pt x="515" y="103"/>
                    <a:pt x="76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93">
              <a:extLst>
                <a:ext uri="{FF2B5EF4-FFF2-40B4-BE49-F238E27FC236}">
                  <a16:creationId xmlns:a16="http://schemas.microsoft.com/office/drawing/2014/main" id="{D04AD647-3CBC-63BA-1E5D-453D1520AEB5}"/>
                </a:ext>
              </a:extLst>
            </p:cNvPr>
            <p:cNvSpPr>
              <a:spLocks/>
            </p:cNvSpPr>
            <p:nvPr/>
          </p:nvSpPr>
          <p:spPr bwMode="auto">
            <a:xfrm>
              <a:off x="3188953" y="5770526"/>
              <a:ext cx="556709" cy="252764"/>
            </a:xfrm>
            <a:custGeom>
              <a:avLst/>
              <a:gdLst>
                <a:gd name="T0" fmla="*/ 22 w 787"/>
                <a:gd name="T1" fmla="*/ 314 h 314"/>
                <a:gd name="T2" fmla="*/ 0 w 787"/>
                <a:gd name="T3" fmla="*/ 257 h 314"/>
                <a:gd name="T4" fmla="*/ 770 w 787"/>
                <a:gd name="T5" fmla="*/ 0 h 314"/>
                <a:gd name="T6" fmla="*/ 787 w 787"/>
                <a:gd name="T7" fmla="*/ 59 h 314"/>
                <a:gd name="T8" fmla="*/ 22 w 787"/>
                <a:gd name="T9" fmla="*/ 314 h 314"/>
              </a:gdLst>
              <a:ahLst/>
              <a:cxnLst>
                <a:cxn ang="0">
                  <a:pos x="T0" y="T1"/>
                </a:cxn>
                <a:cxn ang="0">
                  <a:pos x="T2" y="T3"/>
                </a:cxn>
                <a:cxn ang="0">
                  <a:pos x="T4" y="T5"/>
                </a:cxn>
                <a:cxn ang="0">
                  <a:pos x="T6" y="T7"/>
                </a:cxn>
                <a:cxn ang="0">
                  <a:pos x="T8" y="T9"/>
                </a:cxn>
              </a:cxnLst>
              <a:rect l="0" t="0" r="r" b="b"/>
              <a:pathLst>
                <a:path w="787" h="314">
                  <a:moveTo>
                    <a:pt x="22" y="314"/>
                  </a:moveTo>
                  <a:cubicBezTo>
                    <a:pt x="15" y="295"/>
                    <a:pt x="8" y="278"/>
                    <a:pt x="0" y="257"/>
                  </a:cubicBezTo>
                  <a:cubicBezTo>
                    <a:pt x="254" y="159"/>
                    <a:pt x="509" y="76"/>
                    <a:pt x="770" y="0"/>
                  </a:cubicBezTo>
                  <a:cubicBezTo>
                    <a:pt x="777" y="23"/>
                    <a:pt x="782" y="41"/>
                    <a:pt x="787" y="59"/>
                  </a:cubicBezTo>
                  <a:cubicBezTo>
                    <a:pt x="531" y="145"/>
                    <a:pt x="279" y="229"/>
                    <a:pt x="22" y="3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94">
              <a:extLst>
                <a:ext uri="{FF2B5EF4-FFF2-40B4-BE49-F238E27FC236}">
                  <a16:creationId xmlns:a16="http://schemas.microsoft.com/office/drawing/2014/main" id="{92D59861-00F8-40E4-3E88-6CDAE025F293}"/>
                </a:ext>
              </a:extLst>
            </p:cNvPr>
            <p:cNvSpPr>
              <a:spLocks/>
            </p:cNvSpPr>
            <p:nvPr/>
          </p:nvSpPr>
          <p:spPr bwMode="auto">
            <a:xfrm>
              <a:off x="5789656" y="2855939"/>
              <a:ext cx="223775" cy="152907"/>
            </a:xfrm>
            <a:custGeom>
              <a:avLst/>
              <a:gdLst>
                <a:gd name="T0" fmla="*/ 23 w 316"/>
                <a:gd name="T1" fmla="*/ 0 h 190"/>
                <a:gd name="T2" fmla="*/ 316 w 316"/>
                <a:gd name="T3" fmla="*/ 147 h 190"/>
                <a:gd name="T4" fmla="*/ 296 w 316"/>
                <a:gd name="T5" fmla="*/ 190 h 190"/>
                <a:gd name="T6" fmla="*/ 0 w 316"/>
                <a:gd name="T7" fmla="*/ 40 h 190"/>
                <a:gd name="T8" fmla="*/ 23 w 316"/>
                <a:gd name="T9" fmla="*/ 0 h 190"/>
              </a:gdLst>
              <a:ahLst/>
              <a:cxnLst>
                <a:cxn ang="0">
                  <a:pos x="T0" y="T1"/>
                </a:cxn>
                <a:cxn ang="0">
                  <a:pos x="T2" y="T3"/>
                </a:cxn>
                <a:cxn ang="0">
                  <a:pos x="T4" y="T5"/>
                </a:cxn>
                <a:cxn ang="0">
                  <a:pos x="T6" y="T7"/>
                </a:cxn>
                <a:cxn ang="0">
                  <a:pos x="T8" y="T9"/>
                </a:cxn>
              </a:cxnLst>
              <a:rect l="0" t="0" r="r" b="b"/>
              <a:pathLst>
                <a:path w="316" h="190">
                  <a:moveTo>
                    <a:pt x="23" y="0"/>
                  </a:moveTo>
                  <a:cubicBezTo>
                    <a:pt x="124" y="50"/>
                    <a:pt x="218" y="98"/>
                    <a:pt x="316" y="147"/>
                  </a:cubicBezTo>
                  <a:cubicBezTo>
                    <a:pt x="309" y="161"/>
                    <a:pt x="303" y="173"/>
                    <a:pt x="296" y="190"/>
                  </a:cubicBezTo>
                  <a:cubicBezTo>
                    <a:pt x="194" y="145"/>
                    <a:pt x="96" y="99"/>
                    <a:pt x="0" y="40"/>
                  </a:cubicBezTo>
                  <a:cubicBezTo>
                    <a:pt x="8" y="26"/>
                    <a:pt x="15" y="14"/>
                    <a:pt x="2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95">
              <a:extLst>
                <a:ext uri="{FF2B5EF4-FFF2-40B4-BE49-F238E27FC236}">
                  <a16:creationId xmlns:a16="http://schemas.microsoft.com/office/drawing/2014/main" id="{8D6C8B17-6CA1-8B69-61AC-F0E5060345FF}"/>
                </a:ext>
              </a:extLst>
            </p:cNvPr>
            <p:cNvSpPr>
              <a:spLocks/>
            </p:cNvSpPr>
            <p:nvPr/>
          </p:nvSpPr>
          <p:spPr bwMode="auto">
            <a:xfrm>
              <a:off x="7443409" y="3698486"/>
              <a:ext cx="221047" cy="162268"/>
            </a:xfrm>
            <a:custGeom>
              <a:avLst/>
              <a:gdLst>
                <a:gd name="T0" fmla="*/ 0 w 312"/>
                <a:gd name="T1" fmla="*/ 42 h 202"/>
                <a:gd name="T2" fmla="*/ 22 w 312"/>
                <a:gd name="T3" fmla="*/ 0 h 202"/>
                <a:gd name="T4" fmla="*/ 312 w 312"/>
                <a:gd name="T5" fmla="*/ 160 h 202"/>
                <a:gd name="T6" fmla="*/ 286 w 312"/>
                <a:gd name="T7" fmla="*/ 202 h 202"/>
                <a:gd name="T8" fmla="*/ 0 w 312"/>
                <a:gd name="T9" fmla="*/ 42 h 202"/>
              </a:gdLst>
              <a:ahLst/>
              <a:cxnLst>
                <a:cxn ang="0">
                  <a:pos x="T0" y="T1"/>
                </a:cxn>
                <a:cxn ang="0">
                  <a:pos x="T2" y="T3"/>
                </a:cxn>
                <a:cxn ang="0">
                  <a:pos x="T4" y="T5"/>
                </a:cxn>
                <a:cxn ang="0">
                  <a:pos x="T6" y="T7"/>
                </a:cxn>
                <a:cxn ang="0">
                  <a:pos x="T8" y="T9"/>
                </a:cxn>
              </a:cxnLst>
              <a:rect l="0" t="0" r="r" b="b"/>
              <a:pathLst>
                <a:path w="312" h="202">
                  <a:moveTo>
                    <a:pt x="0" y="42"/>
                  </a:moveTo>
                  <a:cubicBezTo>
                    <a:pt x="8" y="27"/>
                    <a:pt x="14" y="16"/>
                    <a:pt x="22" y="0"/>
                  </a:cubicBezTo>
                  <a:cubicBezTo>
                    <a:pt x="122" y="48"/>
                    <a:pt x="215" y="103"/>
                    <a:pt x="312" y="160"/>
                  </a:cubicBezTo>
                  <a:cubicBezTo>
                    <a:pt x="302" y="175"/>
                    <a:pt x="295" y="187"/>
                    <a:pt x="286" y="202"/>
                  </a:cubicBezTo>
                  <a:cubicBezTo>
                    <a:pt x="190" y="148"/>
                    <a:pt x="97" y="97"/>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96">
              <a:extLst>
                <a:ext uri="{FF2B5EF4-FFF2-40B4-BE49-F238E27FC236}">
                  <a16:creationId xmlns:a16="http://schemas.microsoft.com/office/drawing/2014/main" id="{7427A492-7F6A-FA55-C66B-31C3CDB999C7}"/>
                </a:ext>
              </a:extLst>
            </p:cNvPr>
            <p:cNvSpPr>
              <a:spLocks/>
            </p:cNvSpPr>
            <p:nvPr/>
          </p:nvSpPr>
          <p:spPr bwMode="auto">
            <a:xfrm>
              <a:off x="6619261" y="3270972"/>
              <a:ext cx="229233" cy="140424"/>
            </a:xfrm>
            <a:custGeom>
              <a:avLst/>
              <a:gdLst>
                <a:gd name="T0" fmla="*/ 322 w 322"/>
                <a:gd name="T1" fmla="*/ 127 h 174"/>
                <a:gd name="T2" fmla="*/ 304 w 322"/>
                <a:gd name="T3" fmla="*/ 174 h 174"/>
                <a:gd name="T4" fmla="*/ 0 w 322"/>
                <a:gd name="T5" fmla="*/ 47 h 174"/>
                <a:gd name="T6" fmla="*/ 19 w 322"/>
                <a:gd name="T7" fmla="*/ 0 h 174"/>
                <a:gd name="T8" fmla="*/ 322 w 322"/>
                <a:gd name="T9" fmla="*/ 127 h 174"/>
              </a:gdLst>
              <a:ahLst/>
              <a:cxnLst>
                <a:cxn ang="0">
                  <a:pos x="T0" y="T1"/>
                </a:cxn>
                <a:cxn ang="0">
                  <a:pos x="T2" y="T3"/>
                </a:cxn>
                <a:cxn ang="0">
                  <a:pos x="T4" y="T5"/>
                </a:cxn>
                <a:cxn ang="0">
                  <a:pos x="T6" y="T7"/>
                </a:cxn>
                <a:cxn ang="0">
                  <a:pos x="T8" y="T9"/>
                </a:cxn>
              </a:cxnLst>
              <a:rect l="0" t="0" r="r" b="b"/>
              <a:pathLst>
                <a:path w="322" h="174">
                  <a:moveTo>
                    <a:pt x="322" y="127"/>
                  </a:moveTo>
                  <a:cubicBezTo>
                    <a:pt x="316" y="143"/>
                    <a:pt x="311" y="156"/>
                    <a:pt x="304" y="174"/>
                  </a:cubicBezTo>
                  <a:cubicBezTo>
                    <a:pt x="201" y="131"/>
                    <a:pt x="103" y="90"/>
                    <a:pt x="0" y="47"/>
                  </a:cubicBezTo>
                  <a:cubicBezTo>
                    <a:pt x="7" y="31"/>
                    <a:pt x="12" y="18"/>
                    <a:pt x="19" y="0"/>
                  </a:cubicBezTo>
                  <a:cubicBezTo>
                    <a:pt x="121" y="42"/>
                    <a:pt x="220" y="84"/>
                    <a:pt x="322" y="1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97">
              <a:extLst>
                <a:ext uri="{FF2B5EF4-FFF2-40B4-BE49-F238E27FC236}">
                  <a16:creationId xmlns:a16="http://schemas.microsoft.com/office/drawing/2014/main" id="{77D69B76-962E-D9F9-25D2-A31132FEBA6B}"/>
                </a:ext>
              </a:extLst>
            </p:cNvPr>
            <p:cNvSpPr>
              <a:spLocks/>
            </p:cNvSpPr>
            <p:nvPr/>
          </p:nvSpPr>
          <p:spPr bwMode="auto">
            <a:xfrm>
              <a:off x="6201730" y="3072817"/>
              <a:ext cx="229233" cy="140424"/>
            </a:xfrm>
            <a:custGeom>
              <a:avLst/>
              <a:gdLst>
                <a:gd name="T0" fmla="*/ 0 w 323"/>
                <a:gd name="T1" fmla="*/ 47 h 174"/>
                <a:gd name="T2" fmla="*/ 20 w 323"/>
                <a:gd name="T3" fmla="*/ 0 h 174"/>
                <a:gd name="T4" fmla="*/ 323 w 323"/>
                <a:gd name="T5" fmla="*/ 126 h 174"/>
                <a:gd name="T6" fmla="*/ 305 w 323"/>
                <a:gd name="T7" fmla="*/ 174 h 174"/>
                <a:gd name="T8" fmla="*/ 0 w 323"/>
                <a:gd name="T9" fmla="*/ 47 h 174"/>
              </a:gdLst>
              <a:ahLst/>
              <a:cxnLst>
                <a:cxn ang="0">
                  <a:pos x="T0" y="T1"/>
                </a:cxn>
                <a:cxn ang="0">
                  <a:pos x="T2" y="T3"/>
                </a:cxn>
                <a:cxn ang="0">
                  <a:pos x="T4" y="T5"/>
                </a:cxn>
                <a:cxn ang="0">
                  <a:pos x="T6" y="T7"/>
                </a:cxn>
                <a:cxn ang="0">
                  <a:pos x="T8" y="T9"/>
                </a:cxn>
              </a:cxnLst>
              <a:rect l="0" t="0" r="r" b="b"/>
              <a:pathLst>
                <a:path w="323" h="174">
                  <a:moveTo>
                    <a:pt x="0" y="47"/>
                  </a:moveTo>
                  <a:cubicBezTo>
                    <a:pt x="8" y="29"/>
                    <a:pt x="13" y="17"/>
                    <a:pt x="20" y="0"/>
                  </a:cubicBezTo>
                  <a:cubicBezTo>
                    <a:pt x="121" y="42"/>
                    <a:pt x="219" y="83"/>
                    <a:pt x="323" y="126"/>
                  </a:cubicBezTo>
                  <a:cubicBezTo>
                    <a:pt x="317" y="142"/>
                    <a:pt x="311" y="156"/>
                    <a:pt x="305" y="174"/>
                  </a:cubicBezTo>
                  <a:cubicBezTo>
                    <a:pt x="202" y="131"/>
                    <a:pt x="104" y="90"/>
                    <a:pt x="0" y="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98">
              <a:extLst>
                <a:ext uri="{FF2B5EF4-FFF2-40B4-BE49-F238E27FC236}">
                  <a16:creationId xmlns:a16="http://schemas.microsoft.com/office/drawing/2014/main" id="{2AB38C54-967F-A8E0-8370-95C485FDA290}"/>
                </a:ext>
              </a:extLst>
            </p:cNvPr>
            <p:cNvSpPr>
              <a:spLocks/>
            </p:cNvSpPr>
            <p:nvPr/>
          </p:nvSpPr>
          <p:spPr bwMode="auto">
            <a:xfrm>
              <a:off x="7803632" y="4399047"/>
              <a:ext cx="207401" cy="182552"/>
            </a:xfrm>
            <a:custGeom>
              <a:avLst/>
              <a:gdLst>
                <a:gd name="T0" fmla="*/ 19 w 291"/>
                <a:gd name="T1" fmla="*/ 226 h 226"/>
                <a:gd name="T2" fmla="*/ 6 w 291"/>
                <a:gd name="T3" fmla="*/ 204 h 226"/>
                <a:gd name="T4" fmla="*/ 0 w 291"/>
                <a:gd name="T5" fmla="*/ 180 h 226"/>
                <a:gd name="T6" fmla="*/ 251 w 291"/>
                <a:gd name="T7" fmla="*/ 0 h 226"/>
                <a:gd name="T8" fmla="*/ 291 w 291"/>
                <a:gd name="T9" fmla="*/ 28 h 226"/>
                <a:gd name="T10" fmla="*/ 19 w 291"/>
                <a:gd name="T11" fmla="*/ 226 h 226"/>
              </a:gdLst>
              <a:ahLst/>
              <a:cxnLst>
                <a:cxn ang="0">
                  <a:pos x="T0" y="T1"/>
                </a:cxn>
                <a:cxn ang="0">
                  <a:pos x="T2" y="T3"/>
                </a:cxn>
                <a:cxn ang="0">
                  <a:pos x="T4" y="T5"/>
                </a:cxn>
                <a:cxn ang="0">
                  <a:pos x="T6" y="T7"/>
                </a:cxn>
                <a:cxn ang="0">
                  <a:pos x="T8" y="T9"/>
                </a:cxn>
                <a:cxn ang="0">
                  <a:pos x="T10" y="T11"/>
                </a:cxn>
              </a:cxnLst>
              <a:rect l="0" t="0" r="r" b="b"/>
              <a:pathLst>
                <a:path w="291" h="226">
                  <a:moveTo>
                    <a:pt x="19" y="226"/>
                  </a:moveTo>
                  <a:cubicBezTo>
                    <a:pt x="13" y="215"/>
                    <a:pt x="8" y="210"/>
                    <a:pt x="6" y="204"/>
                  </a:cubicBezTo>
                  <a:cubicBezTo>
                    <a:pt x="3" y="198"/>
                    <a:pt x="2" y="192"/>
                    <a:pt x="0" y="180"/>
                  </a:cubicBezTo>
                  <a:cubicBezTo>
                    <a:pt x="91" y="134"/>
                    <a:pt x="182" y="84"/>
                    <a:pt x="251" y="0"/>
                  </a:cubicBezTo>
                  <a:cubicBezTo>
                    <a:pt x="264" y="9"/>
                    <a:pt x="276" y="17"/>
                    <a:pt x="291" y="28"/>
                  </a:cubicBezTo>
                  <a:cubicBezTo>
                    <a:pt x="219" y="122"/>
                    <a:pt x="123" y="176"/>
                    <a:pt x="19" y="2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99">
              <a:extLst>
                <a:ext uri="{FF2B5EF4-FFF2-40B4-BE49-F238E27FC236}">
                  <a16:creationId xmlns:a16="http://schemas.microsoft.com/office/drawing/2014/main" id="{D81A6C8F-9D40-EC63-9D54-1A85E5FEC9AC}"/>
                </a:ext>
              </a:extLst>
            </p:cNvPr>
            <p:cNvSpPr>
              <a:spLocks/>
            </p:cNvSpPr>
            <p:nvPr/>
          </p:nvSpPr>
          <p:spPr bwMode="auto">
            <a:xfrm>
              <a:off x="7036794" y="3475367"/>
              <a:ext cx="226505" cy="146666"/>
            </a:xfrm>
            <a:custGeom>
              <a:avLst/>
              <a:gdLst>
                <a:gd name="T0" fmla="*/ 0 w 320"/>
                <a:gd name="T1" fmla="*/ 45 h 181"/>
                <a:gd name="T2" fmla="*/ 11 w 320"/>
                <a:gd name="T3" fmla="*/ 16 h 181"/>
                <a:gd name="T4" fmla="*/ 24 w 320"/>
                <a:gd name="T5" fmla="*/ 0 h 181"/>
                <a:gd name="T6" fmla="*/ 320 w 320"/>
                <a:gd name="T7" fmla="*/ 135 h 181"/>
                <a:gd name="T8" fmla="*/ 298 w 320"/>
                <a:gd name="T9" fmla="*/ 181 h 181"/>
                <a:gd name="T10" fmla="*/ 0 w 320"/>
                <a:gd name="T11" fmla="*/ 45 h 181"/>
              </a:gdLst>
              <a:ahLst/>
              <a:cxnLst>
                <a:cxn ang="0">
                  <a:pos x="T0" y="T1"/>
                </a:cxn>
                <a:cxn ang="0">
                  <a:pos x="T2" y="T3"/>
                </a:cxn>
                <a:cxn ang="0">
                  <a:pos x="T4" y="T5"/>
                </a:cxn>
                <a:cxn ang="0">
                  <a:pos x="T6" y="T7"/>
                </a:cxn>
                <a:cxn ang="0">
                  <a:pos x="T8" y="T9"/>
                </a:cxn>
                <a:cxn ang="0">
                  <a:pos x="T10" y="T11"/>
                </a:cxn>
              </a:cxnLst>
              <a:rect l="0" t="0" r="r" b="b"/>
              <a:pathLst>
                <a:path w="320" h="181">
                  <a:moveTo>
                    <a:pt x="0" y="45"/>
                  </a:moveTo>
                  <a:cubicBezTo>
                    <a:pt x="5" y="31"/>
                    <a:pt x="7" y="23"/>
                    <a:pt x="11" y="16"/>
                  </a:cubicBezTo>
                  <a:cubicBezTo>
                    <a:pt x="13" y="12"/>
                    <a:pt x="17" y="8"/>
                    <a:pt x="24" y="0"/>
                  </a:cubicBezTo>
                  <a:cubicBezTo>
                    <a:pt x="121" y="44"/>
                    <a:pt x="218" y="89"/>
                    <a:pt x="320" y="135"/>
                  </a:cubicBezTo>
                  <a:cubicBezTo>
                    <a:pt x="312" y="152"/>
                    <a:pt x="306" y="164"/>
                    <a:pt x="298" y="181"/>
                  </a:cubicBezTo>
                  <a:cubicBezTo>
                    <a:pt x="198" y="135"/>
                    <a:pt x="101" y="91"/>
                    <a:pt x="0"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100">
              <a:extLst>
                <a:ext uri="{FF2B5EF4-FFF2-40B4-BE49-F238E27FC236}">
                  <a16:creationId xmlns:a16="http://schemas.microsoft.com/office/drawing/2014/main" id="{F7C9323C-ECC2-1667-234A-2D2B97CB4B97}"/>
                </a:ext>
              </a:extLst>
            </p:cNvPr>
            <p:cNvSpPr>
              <a:spLocks/>
            </p:cNvSpPr>
            <p:nvPr/>
          </p:nvSpPr>
          <p:spPr bwMode="auto">
            <a:xfrm>
              <a:off x="7825464" y="3971533"/>
              <a:ext cx="185570" cy="213758"/>
            </a:xfrm>
            <a:custGeom>
              <a:avLst/>
              <a:gdLst>
                <a:gd name="T0" fmla="*/ 0 w 262"/>
                <a:gd name="T1" fmla="*/ 37 h 266"/>
                <a:gd name="T2" fmla="*/ 32 w 262"/>
                <a:gd name="T3" fmla="*/ 0 h 266"/>
                <a:gd name="T4" fmla="*/ 262 w 262"/>
                <a:gd name="T5" fmla="*/ 238 h 266"/>
                <a:gd name="T6" fmla="*/ 242 w 262"/>
                <a:gd name="T7" fmla="*/ 256 h 266"/>
                <a:gd name="T8" fmla="*/ 221 w 262"/>
                <a:gd name="T9" fmla="*/ 266 h 266"/>
                <a:gd name="T10" fmla="*/ 0 w 262"/>
                <a:gd name="T11" fmla="*/ 37 h 266"/>
              </a:gdLst>
              <a:ahLst/>
              <a:cxnLst>
                <a:cxn ang="0">
                  <a:pos x="T0" y="T1"/>
                </a:cxn>
                <a:cxn ang="0">
                  <a:pos x="T2" y="T3"/>
                </a:cxn>
                <a:cxn ang="0">
                  <a:pos x="T4" y="T5"/>
                </a:cxn>
                <a:cxn ang="0">
                  <a:pos x="T6" y="T7"/>
                </a:cxn>
                <a:cxn ang="0">
                  <a:pos x="T8" y="T9"/>
                </a:cxn>
                <a:cxn ang="0">
                  <a:pos x="T10" y="T11"/>
                </a:cxn>
              </a:cxnLst>
              <a:rect l="0" t="0" r="r" b="b"/>
              <a:pathLst>
                <a:path w="262" h="266">
                  <a:moveTo>
                    <a:pt x="0" y="37"/>
                  </a:moveTo>
                  <a:cubicBezTo>
                    <a:pt x="13" y="22"/>
                    <a:pt x="21" y="13"/>
                    <a:pt x="32" y="0"/>
                  </a:cubicBezTo>
                  <a:cubicBezTo>
                    <a:pt x="122" y="69"/>
                    <a:pt x="202" y="142"/>
                    <a:pt x="262" y="238"/>
                  </a:cubicBezTo>
                  <a:cubicBezTo>
                    <a:pt x="253" y="246"/>
                    <a:pt x="248" y="252"/>
                    <a:pt x="242" y="256"/>
                  </a:cubicBezTo>
                  <a:cubicBezTo>
                    <a:pt x="236" y="259"/>
                    <a:pt x="230" y="261"/>
                    <a:pt x="221" y="266"/>
                  </a:cubicBezTo>
                  <a:cubicBezTo>
                    <a:pt x="162" y="177"/>
                    <a:pt x="85" y="106"/>
                    <a:pt x="0" y="3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01">
              <a:extLst>
                <a:ext uri="{FF2B5EF4-FFF2-40B4-BE49-F238E27FC236}">
                  <a16:creationId xmlns:a16="http://schemas.microsoft.com/office/drawing/2014/main" id="{834216E4-645B-36F0-B9FC-DDBB3CABA3B8}"/>
                </a:ext>
              </a:extLst>
            </p:cNvPr>
            <p:cNvSpPr>
              <a:spLocks/>
            </p:cNvSpPr>
            <p:nvPr/>
          </p:nvSpPr>
          <p:spPr bwMode="auto">
            <a:xfrm>
              <a:off x="7522549" y="1905734"/>
              <a:ext cx="177384" cy="60851"/>
            </a:xfrm>
            <a:custGeom>
              <a:avLst/>
              <a:gdLst>
                <a:gd name="T0" fmla="*/ 248 w 251"/>
                <a:gd name="T1" fmla="*/ 34 h 76"/>
                <a:gd name="T2" fmla="*/ 98 w 251"/>
                <a:gd name="T3" fmla="*/ 59 h 76"/>
                <a:gd name="T4" fmla="*/ 36 w 251"/>
                <a:gd name="T5" fmla="*/ 68 h 76"/>
                <a:gd name="T6" fmla="*/ 3 w 251"/>
                <a:gd name="T7" fmla="*/ 56 h 76"/>
                <a:gd name="T8" fmla="*/ 33 w 251"/>
                <a:gd name="T9" fmla="*/ 33 h 76"/>
                <a:gd name="T10" fmla="*/ 135 w 251"/>
                <a:gd name="T11" fmla="*/ 16 h 76"/>
                <a:gd name="T12" fmla="*/ 225 w 251"/>
                <a:gd name="T13" fmla="*/ 3 h 76"/>
                <a:gd name="T14" fmla="*/ 248 w 251"/>
                <a:gd name="T15" fmla="*/ 34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1" h="76">
                  <a:moveTo>
                    <a:pt x="248" y="34"/>
                  </a:moveTo>
                  <a:cubicBezTo>
                    <a:pt x="197" y="43"/>
                    <a:pt x="148" y="51"/>
                    <a:pt x="98" y="59"/>
                  </a:cubicBezTo>
                  <a:cubicBezTo>
                    <a:pt x="77" y="62"/>
                    <a:pt x="57" y="66"/>
                    <a:pt x="36" y="68"/>
                  </a:cubicBezTo>
                  <a:cubicBezTo>
                    <a:pt x="23" y="69"/>
                    <a:pt x="7" y="76"/>
                    <a:pt x="3" y="56"/>
                  </a:cubicBezTo>
                  <a:cubicBezTo>
                    <a:pt x="0" y="34"/>
                    <a:pt x="20" y="35"/>
                    <a:pt x="33" y="33"/>
                  </a:cubicBezTo>
                  <a:cubicBezTo>
                    <a:pt x="67" y="26"/>
                    <a:pt x="101" y="22"/>
                    <a:pt x="135" y="16"/>
                  </a:cubicBezTo>
                  <a:cubicBezTo>
                    <a:pt x="165" y="12"/>
                    <a:pt x="195" y="7"/>
                    <a:pt x="225" y="3"/>
                  </a:cubicBezTo>
                  <a:cubicBezTo>
                    <a:pt x="244" y="0"/>
                    <a:pt x="251" y="10"/>
                    <a:pt x="248" y="3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02">
              <a:extLst>
                <a:ext uri="{FF2B5EF4-FFF2-40B4-BE49-F238E27FC236}">
                  <a16:creationId xmlns:a16="http://schemas.microsoft.com/office/drawing/2014/main" id="{1F75AD54-C5DE-2C38-818D-53D97E2254C2}"/>
                </a:ext>
              </a:extLst>
            </p:cNvPr>
            <p:cNvSpPr>
              <a:spLocks/>
            </p:cNvSpPr>
            <p:nvPr/>
          </p:nvSpPr>
          <p:spPr bwMode="auto">
            <a:xfrm>
              <a:off x="7858211" y="1846443"/>
              <a:ext cx="177384" cy="56170"/>
            </a:xfrm>
            <a:custGeom>
              <a:avLst/>
              <a:gdLst>
                <a:gd name="T0" fmla="*/ 19 w 252"/>
                <a:gd name="T1" fmla="*/ 71 h 71"/>
                <a:gd name="T2" fmla="*/ 3 w 252"/>
                <a:gd name="T3" fmla="*/ 53 h 71"/>
                <a:gd name="T4" fmla="*/ 23 w 252"/>
                <a:gd name="T5" fmla="*/ 34 h 71"/>
                <a:gd name="T6" fmla="*/ 220 w 252"/>
                <a:gd name="T7" fmla="*/ 2 h 71"/>
                <a:gd name="T8" fmla="*/ 248 w 252"/>
                <a:gd name="T9" fmla="*/ 15 h 71"/>
                <a:gd name="T10" fmla="*/ 226 w 252"/>
                <a:gd name="T11" fmla="*/ 37 h 71"/>
                <a:gd name="T12" fmla="*/ 77 w 252"/>
                <a:gd name="T13" fmla="*/ 61 h 71"/>
                <a:gd name="T14" fmla="*/ 19 w 252"/>
                <a:gd name="T15" fmla="*/ 71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71">
                  <a:moveTo>
                    <a:pt x="19" y="71"/>
                  </a:moveTo>
                  <a:cubicBezTo>
                    <a:pt x="15" y="66"/>
                    <a:pt x="5" y="61"/>
                    <a:pt x="3" y="53"/>
                  </a:cubicBezTo>
                  <a:cubicBezTo>
                    <a:pt x="0" y="39"/>
                    <a:pt x="13" y="36"/>
                    <a:pt x="23" y="34"/>
                  </a:cubicBezTo>
                  <a:cubicBezTo>
                    <a:pt x="89" y="23"/>
                    <a:pt x="154" y="12"/>
                    <a:pt x="220" y="2"/>
                  </a:cubicBezTo>
                  <a:cubicBezTo>
                    <a:pt x="232" y="0"/>
                    <a:pt x="245" y="0"/>
                    <a:pt x="248" y="15"/>
                  </a:cubicBezTo>
                  <a:cubicBezTo>
                    <a:pt x="252" y="32"/>
                    <a:pt x="239" y="35"/>
                    <a:pt x="226" y="37"/>
                  </a:cubicBezTo>
                  <a:cubicBezTo>
                    <a:pt x="177" y="45"/>
                    <a:pt x="127" y="53"/>
                    <a:pt x="77" y="61"/>
                  </a:cubicBezTo>
                  <a:cubicBezTo>
                    <a:pt x="60" y="64"/>
                    <a:pt x="43" y="67"/>
                    <a:pt x="19" y="7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103">
              <a:extLst>
                <a:ext uri="{FF2B5EF4-FFF2-40B4-BE49-F238E27FC236}">
                  <a16:creationId xmlns:a16="http://schemas.microsoft.com/office/drawing/2014/main" id="{0656AE4E-BEB3-259E-3E61-C4136E9A4A5E}"/>
                </a:ext>
              </a:extLst>
            </p:cNvPr>
            <p:cNvSpPr>
              <a:spLocks/>
            </p:cNvSpPr>
            <p:nvPr/>
          </p:nvSpPr>
          <p:spPr bwMode="auto">
            <a:xfrm>
              <a:off x="6196272" y="2197505"/>
              <a:ext cx="171926" cy="76454"/>
            </a:xfrm>
            <a:custGeom>
              <a:avLst/>
              <a:gdLst>
                <a:gd name="T0" fmla="*/ 242 w 242"/>
                <a:gd name="T1" fmla="*/ 29 h 95"/>
                <a:gd name="T2" fmla="*/ 219 w 242"/>
                <a:gd name="T3" fmla="*/ 39 h 95"/>
                <a:gd name="T4" fmla="*/ 31 w 242"/>
                <a:gd name="T5" fmla="*/ 91 h 95"/>
                <a:gd name="T6" fmla="*/ 16 w 242"/>
                <a:gd name="T7" fmla="*/ 94 h 95"/>
                <a:gd name="T8" fmla="*/ 1 w 242"/>
                <a:gd name="T9" fmla="*/ 85 h 95"/>
                <a:gd name="T10" fmla="*/ 6 w 242"/>
                <a:gd name="T11" fmla="*/ 64 h 95"/>
                <a:gd name="T12" fmla="*/ 20 w 242"/>
                <a:gd name="T13" fmla="*/ 58 h 95"/>
                <a:gd name="T14" fmla="*/ 207 w 242"/>
                <a:gd name="T15" fmla="*/ 5 h 95"/>
                <a:gd name="T16" fmla="*/ 242 w 242"/>
                <a:gd name="T17" fmla="*/ 2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95">
                  <a:moveTo>
                    <a:pt x="242" y="29"/>
                  </a:moveTo>
                  <a:cubicBezTo>
                    <a:pt x="233" y="33"/>
                    <a:pt x="226" y="37"/>
                    <a:pt x="219" y="39"/>
                  </a:cubicBezTo>
                  <a:cubicBezTo>
                    <a:pt x="156" y="57"/>
                    <a:pt x="94" y="74"/>
                    <a:pt x="31" y="91"/>
                  </a:cubicBezTo>
                  <a:cubicBezTo>
                    <a:pt x="26" y="92"/>
                    <a:pt x="21" y="95"/>
                    <a:pt x="16" y="94"/>
                  </a:cubicBezTo>
                  <a:cubicBezTo>
                    <a:pt x="10" y="93"/>
                    <a:pt x="2" y="89"/>
                    <a:pt x="1" y="85"/>
                  </a:cubicBezTo>
                  <a:cubicBezTo>
                    <a:pt x="0" y="78"/>
                    <a:pt x="2" y="70"/>
                    <a:pt x="6" y="64"/>
                  </a:cubicBezTo>
                  <a:cubicBezTo>
                    <a:pt x="8" y="60"/>
                    <a:pt x="15" y="59"/>
                    <a:pt x="20" y="58"/>
                  </a:cubicBezTo>
                  <a:cubicBezTo>
                    <a:pt x="82" y="40"/>
                    <a:pt x="145" y="23"/>
                    <a:pt x="207" y="5"/>
                  </a:cubicBezTo>
                  <a:cubicBezTo>
                    <a:pt x="224" y="1"/>
                    <a:pt x="239" y="0"/>
                    <a:pt x="242"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4">
              <a:extLst>
                <a:ext uri="{FF2B5EF4-FFF2-40B4-BE49-F238E27FC236}">
                  <a16:creationId xmlns:a16="http://schemas.microsoft.com/office/drawing/2014/main" id="{BE184B0B-1E64-1FB4-CB6B-B457721969B3}"/>
                </a:ext>
              </a:extLst>
            </p:cNvPr>
            <p:cNvSpPr>
              <a:spLocks/>
            </p:cNvSpPr>
            <p:nvPr/>
          </p:nvSpPr>
          <p:spPr bwMode="auto">
            <a:xfrm>
              <a:off x="8191145" y="1777791"/>
              <a:ext cx="177384" cy="60851"/>
            </a:xfrm>
            <a:custGeom>
              <a:avLst/>
              <a:gdLst>
                <a:gd name="T0" fmla="*/ 20 w 248"/>
                <a:gd name="T1" fmla="*/ 77 h 77"/>
                <a:gd name="T2" fmla="*/ 4 w 248"/>
                <a:gd name="T3" fmla="*/ 60 h 77"/>
                <a:gd name="T4" fmla="*/ 22 w 248"/>
                <a:gd name="T5" fmla="*/ 39 h 77"/>
                <a:gd name="T6" fmla="*/ 155 w 248"/>
                <a:gd name="T7" fmla="*/ 14 h 77"/>
                <a:gd name="T8" fmla="*/ 226 w 248"/>
                <a:gd name="T9" fmla="*/ 1 h 77"/>
                <a:gd name="T10" fmla="*/ 246 w 248"/>
                <a:gd name="T11" fmla="*/ 13 h 77"/>
                <a:gd name="T12" fmla="*/ 235 w 248"/>
                <a:gd name="T13" fmla="*/ 33 h 77"/>
                <a:gd name="T14" fmla="*/ 20 w 248"/>
                <a:gd name="T15" fmla="*/ 77 h 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8" h="77">
                  <a:moveTo>
                    <a:pt x="20" y="77"/>
                  </a:moveTo>
                  <a:cubicBezTo>
                    <a:pt x="15" y="72"/>
                    <a:pt x="6" y="67"/>
                    <a:pt x="4" y="60"/>
                  </a:cubicBezTo>
                  <a:cubicBezTo>
                    <a:pt x="0" y="47"/>
                    <a:pt x="11" y="41"/>
                    <a:pt x="22" y="39"/>
                  </a:cubicBezTo>
                  <a:cubicBezTo>
                    <a:pt x="66" y="30"/>
                    <a:pt x="111" y="22"/>
                    <a:pt x="155" y="14"/>
                  </a:cubicBezTo>
                  <a:cubicBezTo>
                    <a:pt x="179" y="9"/>
                    <a:pt x="202" y="4"/>
                    <a:pt x="226" y="1"/>
                  </a:cubicBezTo>
                  <a:cubicBezTo>
                    <a:pt x="232" y="0"/>
                    <a:pt x="244" y="7"/>
                    <a:pt x="246" y="13"/>
                  </a:cubicBezTo>
                  <a:cubicBezTo>
                    <a:pt x="248" y="18"/>
                    <a:pt x="241" y="32"/>
                    <a:pt x="235" y="33"/>
                  </a:cubicBezTo>
                  <a:cubicBezTo>
                    <a:pt x="165" y="48"/>
                    <a:pt x="95" y="62"/>
                    <a:pt x="20" y="7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05">
              <a:extLst>
                <a:ext uri="{FF2B5EF4-FFF2-40B4-BE49-F238E27FC236}">
                  <a16:creationId xmlns:a16="http://schemas.microsoft.com/office/drawing/2014/main" id="{875C7D22-1116-695F-2F67-FAA85861890F}"/>
                </a:ext>
              </a:extLst>
            </p:cNvPr>
            <p:cNvSpPr>
              <a:spLocks/>
            </p:cNvSpPr>
            <p:nvPr/>
          </p:nvSpPr>
          <p:spPr bwMode="auto">
            <a:xfrm>
              <a:off x="7186886" y="1966585"/>
              <a:ext cx="180112" cy="60851"/>
            </a:xfrm>
            <a:custGeom>
              <a:avLst/>
              <a:gdLst>
                <a:gd name="T0" fmla="*/ 243 w 253"/>
                <a:gd name="T1" fmla="*/ 0 h 75"/>
                <a:gd name="T2" fmla="*/ 234 w 253"/>
                <a:gd name="T3" fmla="*/ 37 h 75"/>
                <a:gd name="T4" fmla="*/ 12 w 253"/>
                <a:gd name="T5" fmla="*/ 75 h 75"/>
                <a:gd name="T6" fmla="*/ 20 w 253"/>
                <a:gd name="T7" fmla="*/ 38 h 75"/>
                <a:gd name="T8" fmla="*/ 243 w 253"/>
                <a:gd name="T9" fmla="*/ 0 h 75"/>
              </a:gdLst>
              <a:ahLst/>
              <a:cxnLst>
                <a:cxn ang="0">
                  <a:pos x="T0" y="T1"/>
                </a:cxn>
                <a:cxn ang="0">
                  <a:pos x="T2" y="T3"/>
                </a:cxn>
                <a:cxn ang="0">
                  <a:pos x="T4" y="T5"/>
                </a:cxn>
                <a:cxn ang="0">
                  <a:pos x="T6" y="T7"/>
                </a:cxn>
                <a:cxn ang="0">
                  <a:pos x="T8" y="T9"/>
                </a:cxn>
              </a:cxnLst>
              <a:rect l="0" t="0" r="r" b="b"/>
              <a:pathLst>
                <a:path w="253" h="75">
                  <a:moveTo>
                    <a:pt x="243" y="0"/>
                  </a:moveTo>
                  <a:cubicBezTo>
                    <a:pt x="253" y="22"/>
                    <a:pt x="252" y="34"/>
                    <a:pt x="234" y="37"/>
                  </a:cubicBezTo>
                  <a:cubicBezTo>
                    <a:pt x="160" y="50"/>
                    <a:pt x="86" y="62"/>
                    <a:pt x="12" y="75"/>
                  </a:cubicBezTo>
                  <a:cubicBezTo>
                    <a:pt x="1" y="56"/>
                    <a:pt x="0" y="42"/>
                    <a:pt x="20" y="38"/>
                  </a:cubicBezTo>
                  <a:cubicBezTo>
                    <a:pt x="94" y="25"/>
                    <a:pt x="168" y="13"/>
                    <a:pt x="24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06">
              <a:extLst>
                <a:ext uri="{FF2B5EF4-FFF2-40B4-BE49-F238E27FC236}">
                  <a16:creationId xmlns:a16="http://schemas.microsoft.com/office/drawing/2014/main" id="{1F801BAD-3F05-4260-DA18-62A995073E1A}"/>
                </a:ext>
              </a:extLst>
            </p:cNvPr>
            <p:cNvSpPr>
              <a:spLocks/>
            </p:cNvSpPr>
            <p:nvPr/>
          </p:nvSpPr>
          <p:spPr bwMode="auto">
            <a:xfrm>
              <a:off x="5647749" y="2484595"/>
              <a:ext cx="98243" cy="180991"/>
            </a:xfrm>
            <a:custGeom>
              <a:avLst/>
              <a:gdLst>
                <a:gd name="T0" fmla="*/ 139 w 139"/>
                <a:gd name="T1" fmla="*/ 29 h 223"/>
                <a:gd name="T2" fmla="*/ 36 w 139"/>
                <a:gd name="T3" fmla="*/ 216 h 223"/>
                <a:gd name="T4" fmla="*/ 2 w 139"/>
                <a:gd name="T5" fmla="*/ 198 h 223"/>
                <a:gd name="T6" fmla="*/ 16 w 139"/>
                <a:gd name="T7" fmla="*/ 133 h 223"/>
                <a:gd name="T8" fmla="*/ 103 w 139"/>
                <a:gd name="T9" fmla="*/ 16 h 223"/>
                <a:gd name="T10" fmla="*/ 139 w 139"/>
                <a:gd name="T11" fmla="*/ 29 h 223"/>
              </a:gdLst>
              <a:ahLst/>
              <a:cxnLst>
                <a:cxn ang="0">
                  <a:pos x="T0" y="T1"/>
                </a:cxn>
                <a:cxn ang="0">
                  <a:pos x="T2" y="T3"/>
                </a:cxn>
                <a:cxn ang="0">
                  <a:pos x="T4" y="T5"/>
                </a:cxn>
                <a:cxn ang="0">
                  <a:pos x="T6" y="T7"/>
                </a:cxn>
                <a:cxn ang="0">
                  <a:pos x="T8" y="T9"/>
                </a:cxn>
                <a:cxn ang="0">
                  <a:pos x="T10" y="T11"/>
                </a:cxn>
              </a:cxnLst>
              <a:rect l="0" t="0" r="r" b="b"/>
              <a:pathLst>
                <a:path w="139" h="223">
                  <a:moveTo>
                    <a:pt x="139" y="29"/>
                  </a:moveTo>
                  <a:cubicBezTo>
                    <a:pt x="84" y="79"/>
                    <a:pt x="33" y="134"/>
                    <a:pt x="36" y="216"/>
                  </a:cubicBezTo>
                  <a:cubicBezTo>
                    <a:pt x="6" y="223"/>
                    <a:pt x="0" y="221"/>
                    <a:pt x="2" y="198"/>
                  </a:cubicBezTo>
                  <a:cubicBezTo>
                    <a:pt x="4" y="176"/>
                    <a:pt x="9" y="154"/>
                    <a:pt x="16" y="133"/>
                  </a:cubicBezTo>
                  <a:cubicBezTo>
                    <a:pt x="33" y="85"/>
                    <a:pt x="66" y="49"/>
                    <a:pt x="103" y="16"/>
                  </a:cubicBezTo>
                  <a:cubicBezTo>
                    <a:pt x="120" y="0"/>
                    <a:pt x="130" y="6"/>
                    <a:pt x="139" y="2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07">
              <a:extLst>
                <a:ext uri="{FF2B5EF4-FFF2-40B4-BE49-F238E27FC236}">
                  <a16:creationId xmlns:a16="http://schemas.microsoft.com/office/drawing/2014/main" id="{8147E7BD-99B0-55B3-18E3-B76BD72C00CD}"/>
                </a:ext>
              </a:extLst>
            </p:cNvPr>
            <p:cNvSpPr>
              <a:spLocks/>
            </p:cNvSpPr>
            <p:nvPr/>
          </p:nvSpPr>
          <p:spPr bwMode="auto">
            <a:xfrm>
              <a:off x="6526476" y="2110130"/>
              <a:ext cx="171926" cy="65531"/>
            </a:xfrm>
            <a:custGeom>
              <a:avLst/>
              <a:gdLst>
                <a:gd name="T0" fmla="*/ 228 w 246"/>
                <a:gd name="T1" fmla="*/ 0 h 82"/>
                <a:gd name="T2" fmla="*/ 242 w 246"/>
                <a:gd name="T3" fmla="*/ 17 h 82"/>
                <a:gd name="T4" fmla="*/ 224 w 246"/>
                <a:gd name="T5" fmla="*/ 37 h 82"/>
                <a:gd name="T6" fmla="*/ 72 w 246"/>
                <a:gd name="T7" fmla="*/ 71 h 82"/>
                <a:gd name="T8" fmla="*/ 21 w 246"/>
                <a:gd name="T9" fmla="*/ 81 h 82"/>
                <a:gd name="T10" fmla="*/ 0 w 246"/>
                <a:gd name="T11" fmla="*/ 69 h 82"/>
                <a:gd name="T12" fmla="*/ 14 w 246"/>
                <a:gd name="T13" fmla="*/ 49 h 82"/>
                <a:gd name="T14" fmla="*/ 44 w 246"/>
                <a:gd name="T15" fmla="*/ 41 h 82"/>
                <a:gd name="T16" fmla="*/ 199 w 246"/>
                <a:gd name="T17" fmla="*/ 6 h 82"/>
                <a:gd name="T18" fmla="*/ 228 w 246"/>
                <a:gd name="T19"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82">
                  <a:moveTo>
                    <a:pt x="228" y="0"/>
                  </a:moveTo>
                  <a:cubicBezTo>
                    <a:pt x="232" y="5"/>
                    <a:pt x="240" y="10"/>
                    <a:pt x="242" y="17"/>
                  </a:cubicBezTo>
                  <a:cubicBezTo>
                    <a:pt x="246" y="30"/>
                    <a:pt x="235" y="35"/>
                    <a:pt x="224" y="37"/>
                  </a:cubicBezTo>
                  <a:cubicBezTo>
                    <a:pt x="173" y="48"/>
                    <a:pt x="123" y="59"/>
                    <a:pt x="72" y="71"/>
                  </a:cubicBezTo>
                  <a:cubicBezTo>
                    <a:pt x="55" y="74"/>
                    <a:pt x="38" y="80"/>
                    <a:pt x="21" y="81"/>
                  </a:cubicBezTo>
                  <a:cubicBezTo>
                    <a:pt x="15" y="82"/>
                    <a:pt x="7" y="74"/>
                    <a:pt x="0" y="69"/>
                  </a:cubicBezTo>
                  <a:cubicBezTo>
                    <a:pt x="4" y="63"/>
                    <a:pt x="7" y="53"/>
                    <a:pt x="14" y="49"/>
                  </a:cubicBezTo>
                  <a:cubicBezTo>
                    <a:pt x="22" y="44"/>
                    <a:pt x="34" y="43"/>
                    <a:pt x="44" y="41"/>
                  </a:cubicBezTo>
                  <a:cubicBezTo>
                    <a:pt x="96" y="29"/>
                    <a:pt x="148" y="18"/>
                    <a:pt x="199" y="6"/>
                  </a:cubicBezTo>
                  <a:cubicBezTo>
                    <a:pt x="207" y="4"/>
                    <a:pt x="215" y="3"/>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08">
              <a:extLst>
                <a:ext uri="{FF2B5EF4-FFF2-40B4-BE49-F238E27FC236}">
                  <a16:creationId xmlns:a16="http://schemas.microsoft.com/office/drawing/2014/main" id="{757A3F74-D906-2476-5847-A03280C7E5ED}"/>
                </a:ext>
              </a:extLst>
            </p:cNvPr>
            <p:cNvSpPr>
              <a:spLocks/>
            </p:cNvSpPr>
            <p:nvPr/>
          </p:nvSpPr>
          <p:spPr bwMode="auto">
            <a:xfrm>
              <a:off x="6853952" y="2035237"/>
              <a:ext cx="177384" cy="60851"/>
            </a:xfrm>
            <a:custGeom>
              <a:avLst/>
              <a:gdLst>
                <a:gd name="T0" fmla="*/ 11 w 252"/>
                <a:gd name="T1" fmla="*/ 76 h 76"/>
                <a:gd name="T2" fmla="*/ 20 w 252"/>
                <a:gd name="T3" fmla="*/ 40 h 76"/>
                <a:gd name="T4" fmla="*/ 227 w 252"/>
                <a:gd name="T5" fmla="*/ 1 h 76"/>
                <a:gd name="T6" fmla="*/ 247 w 252"/>
                <a:gd name="T7" fmla="*/ 13 h 76"/>
                <a:gd name="T8" fmla="*/ 232 w 252"/>
                <a:gd name="T9" fmla="*/ 35 h 76"/>
                <a:gd name="T10" fmla="*/ 69 w 252"/>
                <a:gd name="T11" fmla="*/ 66 h 76"/>
                <a:gd name="T12" fmla="*/ 11 w 252"/>
                <a:gd name="T13" fmla="*/ 76 h 76"/>
              </a:gdLst>
              <a:ahLst/>
              <a:cxnLst>
                <a:cxn ang="0">
                  <a:pos x="T0" y="T1"/>
                </a:cxn>
                <a:cxn ang="0">
                  <a:pos x="T2" y="T3"/>
                </a:cxn>
                <a:cxn ang="0">
                  <a:pos x="T4" y="T5"/>
                </a:cxn>
                <a:cxn ang="0">
                  <a:pos x="T6" y="T7"/>
                </a:cxn>
                <a:cxn ang="0">
                  <a:pos x="T8" y="T9"/>
                </a:cxn>
                <a:cxn ang="0">
                  <a:pos x="T10" y="T11"/>
                </a:cxn>
                <a:cxn ang="0">
                  <a:pos x="T12" y="T13"/>
                </a:cxn>
              </a:cxnLst>
              <a:rect l="0" t="0" r="r" b="b"/>
              <a:pathLst>
                <a:path w="252" h="76">
                  <a:moveTo>
                    <a:pt x="11" y="76"/>
                  </a:moveTo>
                  <a:cubicBezTo>
                    <a:pt x="0" y="57"/>
                    <a:pt x="0" y="44"/>
                    <a:pt x="20" y="40"/>
                  </a:cubicBezTo>
                  <a:cubicBezTo>
                    <a:pt x="89" y="26"/>
                    <a:pt x="158" y="13"/>
                    <a:pt x="227" y="1"/>
                  </a:cubicBezTo>
                  <a:cubicBezTo>
                    <a:pt x="233" y="0"/>
                    <a:pt x="245" y="7"/>
                    <a:pt x="247" y="13"/>
                  </a:cubicBezTo>
                  <a:cubicBezTo>
                    <a:pt x="252" y="24"/>
                    <a:pt x="245" y="32"/>
                    <a:pt x="232" y="35"/>
                  </a:cubicBezTo>
                  <a:cubicBezTo>
                    <a:pt x="178" y="45"/>
                    <a:pt x="123" y="56"/>
                    <a:pt x="69" y="66"/>
                  </a:cubicBezTo>
                  <a:cubicBezTo>
                    <a:pt x="50" y="70"/>
                    <a:pt x="30" y="73"/>
                    <a:pt x="11" y="7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09">
              <a:extLst>
                <a:ext uri="{FF2B5EF4-FFF2-40B4-BE49-F238E27FC236}">
                  <a16:creationId xmlns:a16="http://schemas.microsoft.com/office/drawing/2014/main" id="{730CFF45-A6B1-338F-50D2-DF873587D511}"/>
                </a:ext>
              </a:extLst>
            </p:cNvPr>
            <p:cNvSpPr>
              <a:spLocks/>
            </p:cNvSpPr>
            <p:nvPr/>
          </p:nvSpPr>
          <p:spPr bwMode="auto">
            <a:xfrm>
              <a:off x="5871525" y="2312965"/>
              <a:ext cx="174654" cy="96737"/>
            </a:xfrm>
            <a:custGeom>
              <a:avLst/>
              <a:gdLst>
                <a:gd name="T0" fmla="*/ 19 w 245"/>
                <a:gd name="T1" fmla="*/ 120 h 120"/>
                <a:gd name="T2" fmla="*/ 18 w 245"/>
                <a:gd name="T3" fmla="*/ 84 h 120"/>
                <a:gd name="T4" fmla="*/ 217 w 245"/>
                <a:gd name="T5" fmla="*/ 2 h 120"/>
                <a:gd name="T6" fmla="*/ 239 w 245"/>
                <a:gd name="T7" fmla="*/ 11 h 120"/>
                <a:gd name="T8" fmla="*/ 227 w 245"/>
                <a:gd name="T9" fmla="*/ 35 h 120"/>
                <a:gd name="T10" fmla="*/ 171 w 245"/>
                <a:gd name="T11" fmla="*/ 56 h 120"/>
                <a:gd name="T12" fmla="*/ 19 w 245"/>
                <a:gd name="T13" fmla="*/ 120 h 120"/>
              </a:gdLst>
              <a:ahLst/>
              <a:cxnLst>
                <a:cxn ang="0">
                  <a:pos x="T0" y="T1"/>
                </a:cxn>
                <a:cxn ang="0">
                  <a:pos x="T2" y="T3"/>
                </a:cxn>
                <a:cxn ang="0">
                  <a:pos x="T4" y="T5"/>
                </a:cxn>
                <a:cxn ang="0">
                  <a:pos x="T6" y="T7"/>
                </a:cxn>
                <a:cxn ang="0">
                  <a:pos x="T8" y="T9"/>
                </a:cxn>
                <a:cxn ang="0">
                  <a:pos x="T10" y="T11"/>
                </a:cxn>
                <a:cxn ang="0">
                  <a:pos x="T12" y="T13"/>
                </a:cxn>
              </a:cxnLst>
              <a:rect l="0" t="0" r="r" b="b"/>
              <a:pathLst>
                <a:path w="245" h="120">
                  <a:moveTo>
                    <a:pt x="19" y="120"/>
                  </a:moveTo>
                  <a:cubicBezTo>
                    <a:pt x="6" y="104"/>
                    <a:pt x="0" y="92"/>
                    <a:pt x="18" y="84"/>
                  </a:cubicBezTo>
                  <a:cubicBezTo>
                    <a:pt x="84" y="56"/>
                    <a:pt x="150" y="28"/>
                    <a:pt x="217" y="2"/>
                  </a:cubicBezTo>
                  <a:cubicBezTo>
                    <a:pt x="222" y="0"/>
                    <a:pt x="235" y="5"/>
                    <a:pt x="239" y="11"/>
                  </a:cubicBezTo>
                  <a:cubicBezTo>
                    <a:pt x="245" y="22"/>
                    <a:pt x="239" y="30"/>
                    <a:pt x="227" y="35"/>
                  </a:cubicBezTo>
                  <a:cubicBezTo>
                    <a:pt x="208" y="42"/>
                    <a:pt x="189" y="49"/>
                    <a:pt x="171" y="56"/>
                  </a:cubicBezTo>
                  <a:cubicBezTo>
                    <a:pt x="121" y="77"/>
                    <a:pt x="71" y="98"/>
                    <a:pt x="19"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10">
              <a:extLst>
                <a:ext uri="{FF2B5EF4-FFF2-40B4-BE49-F238E27FC236}">
                  <a16:creationId xmlns:a16="http://schemas.microsoft.com/office/drawing/2014/main" id="{3DB2FF88-006D-C1D0-FD17-C705A15D66B4}"/>
                </a:ext>
              </a:extLst>
            </p:cNvPr>
            <p:cNvSpPr>
              <a:spLocks/>
            </p:cNvSpPr>
            <p:nvPr/>
          </p:nvSpPr>
          <p:spPr bwMode="auto">
            <a:xfrm>
              <a:off x="8524079" y="1690416"/>
              <a:ext cx="177384" cy="71772"/>
            </a:xfrm>
            <a:custGeom>
              <a:avLst/>
              <a:gdLst>
                <a:gd name="T0" fmla="*/ 241 w 251"/>
                <a:gd name="T1" fmla="*/ 2 h 88"/>
                <a:gd name="T2" fmla="*/ 228 w 251"/>
                <a:gd name="T3" fmla="*/ 36 h 88"/>
                <a:gd name="T4" fmla="*/ 31 w 251"/>
                <a:gd name="T5" fmla="*/ 85 h 88"/>
                <a:gd name="T6" fmla="*/ 3 w 251"/>
                <a:gd name="T7" fmla="*/ 72 h 88"/>
                <a:gd name="T8" fmla="*/ 21 w 251"/>
                <a:gd name="T9" fmla="*/ 51 h 88"/>
                <a:gd name="T10" fmla="*/ 222 w 251"/>
                <a:gd name="T11" fmla="*/ 1 h 88"/>
                <a:gd name="T12" fmla="*/ 241 w 251"/>
                <a:gd name="T13" fmla="*/ 2 h 88"/>
              </a:gdLst>
              <a:ahLst/>
              <a:cxnLst>
                <a:cxn ang="0">
                  <a:pos x="T0" y="T1"/>
                </a:cxn>
                <a:cxn ang="0">
                  <a:pos x="T2" y="T3"/>
                </a:cxn>
                <a:cxn ang="0">
                  <a:pos x="T4" y="T5"/>
                </a:cxn>
                <a:cxn ang="0">
                  <a:pos x="T6" y="T7"/>
                </a:cxn>
                <a:cxn ang="0">
                  <a:pos x="T8" y="T9"/>
                </a:cxn>
                <a:cxn ang="0">
                  <a:pos x="T10" y="T11"/>
                </a:cxn>
                <a:cxn ang="0">
                  <a:pos x="T12" y="T13"/>
                </a:cxn>
              </a:cxnLst>
              <a:rect l="0" t="0" r="r" b="b"/>
              <a:pathLst>
                <a:path w="251" h="88">
                  <a:moveTo>
                    <a:pt x="241" y="2"/>
                  </a:moveTo>
                  <a:cubicBezTo>
                    <a:pt x="251" y="23"/>
                    <a:pt x="243" y="32"/>
                    <a:pt x="228" y="36"/>
                  </a:cubicBezTo>
                  <a:cubicBezTo>
                    <a:pt x="162" y="52"/>
                    <a:pt x="97" y="69"/>
                    <a:pt x="31" y="85"/>
                  </a:cubicBezTo>
                  <a:cubicBezTo>
                    <a:pt x="19" y="87"/>
                    <a:pt x="7" y="88"/>
                    <a:pt x="3" y="72"/>
                  </a:cubicBezTo>
                  <a:cubicBezTo>
                    <a:pt x="0" y="57"/>
                    <a:pt x="11" y="53"/>
                    <a:pt x="21" y="51"/>
                  </a:cubicBezTo>
                  <a:cubicBezTo>
                    <a:pt x="88" y="34"/>
                    <a:pt x="155" y="17"/>
                    <a:pt x="222" y="1"/>
                  </a:cubicBezTo>
                  <a:cubicBezTo>
                    <a:pt x="228" y="0"/>
                    <a:pt x="234" y="2"/>
                    <a:pt x="241"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1">
              <a:extLst>
                <a:ext uri="{FF2B5EF4-FFF2-40B4-BE49-F238E27FC236}">
                  <a16:creationId xmlns:a16="http://schemas.microsoft.com/office/drawing/2014/main" id="{0DFA6FC4-034E-9E22-10B1-E079612559FF}"/>
                </a:ext>
              </a:extLst>
            </p:cNvPr>
            <p:cNvSpPr>
              <a:spLocks/>
            </p:cNvSpPr>
            <p:nvPr/>
          </p:nvSpPr>
          <p:spPr bwMode="auto">
            <a:xfrm>
              <a:off x="8851555" y="1568715"/>
              <a:ext cx="171926" cy="90496"/>
            </a:xfrm>
            <a:custGeom>
              <a:avLst/>
              <a:gdLst>
                <a:gd name="T0" fmla="*/ 228 w 244"/>
                <a:gd name="T1" fmla="*/ 0 h 111"/>
                <a:gd name="T2" fmla="*/ 224 w 244"/>
                <a:gd name="T3" fmla="*/ 37 h 111"/>
                <a:gd name="T4" fmla="*/ 29 w 244"/>
                <a:gd name="T5" fmla="*/ 107 h 111"/>
                <a:gd name="T6" fmla="*/ 14 w 244"/>
                <a:gd name="T7" fmla="*/ 109 h 111"/>
                <a:gd name="T8" fmla="*/ 2 w 244"/>
                <a:gd name="T9" fmla="*/ 95 h 111"/>
                <a:gd name="T10" fmla="*/ 5 w 244"/>
                <a:gd name="T11" fmla="*/ 81 h 111"/>
                <a:gd name="T12" fmla="*/ 19 w 244"/>
                <a:gd name="T13" fmla="*/ 74 h 111"/>
                <a:gd name="T14" fmla="*/ 228 w 244"/>
                <a:gd name="T15" fmla="*/ 0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 h="111">
                  <a:moveTo>
                    <a:pt x="228" y="0"/>
                  </a:moveTo>
                  <a:cubicBezTo>
                    <a:pt x="239" y="17"/>
                    <a:pt x="244" y="30"/>
                    <a:pt x="224" y="37"/>
                  </a:cubicBezTo>
                  <a:cubicBezTo>
                    <a:pt x="159" y="61"/>
                    <a:pt x="94" y="84"/>
                    <a:pt x="29" y="107"/>
                  </a:cubicBezTo>
                  <a:cubicBezTo>
                    <a:pt x="25" y="109"/>
                    <a:pt x="18" y="111"/>
                    <a:pt x="14" y="109"/>
                  </a:cubicBezTo>
                  <a:cubicBezTo>
                    <a:pt x="9" y="106"/>
                    <a:pt x="4" y="101"/>
                    <a:pt x="2" y="95"/>
                  </a:cubicBezTo>
                  <a:cubicBezTo>
                    <a:pt x="0" y="92"/>
                    <a:pt x="2" y="85"/>
                    <a:pt x="5" y="81"/>
                  </a:cubicBezTo>
                  <a:cubicBezTo>
                    <a:pt x="8" y="78"/>
                    <a:pt x="14" y="75"/>
                    <a:pt x="19" y="74"/>
                  </a:cubicBezTo>
                  <a:cubicBezTo>
                    <a:pt x="87" y="49"/>
                    <a:pt x="156" y="25"/>
                    <a:pt x="22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112">
              <a:extLst>
                <a:ext uri="{FF2B5EF4-FFF2-40B4-BE49-F238E27FC236}">
                  <a16:creationId xmlns:a16="http://schemas.microsoft.com/office/drawing/2014/main" id="{E01237C0-667A-A070-44BB-D8F8F7445743}"/>
                </a:ext>
              </a:extLst>
            </p:cNvPr>
            <p:cNvSpPr>
              <a:spLocks/>
            </p:cNvSpPr>
            <p:nvPr/>
          </p:nvSpPr>
          <p:spPr bwMode="auto">
            <a:xfrm>
              <a:off x="8346697" y="1014819"/>
              <a:ext cx="122804" cy="43688"/>
            </a:xfrm>
            <a:custGeom>
              <a:avLst/>
              <a:gdLst>
                <a:gd name="T0" fmla="*/ 172 w 172"/>
                <a:gd name="T1" fmla="*/ 45 h 54"/>
                <a:gd name="T2" fmla="*/ 157 w 172"/>
                <a:gd name="T3" fmla="*/ 53 h 54"/>
                <a:gd name="T4" fmla="*/ 0 w 172"/>
                <a:gd name="T5" fmla="*/ 16 h 54"/>
                <a:gd name="T6" fmla="*/ 16 w 172"/>
                <a:gd name="T7" fmla="*/ 0 h 54"/>
                <a:gd name="T8" fmla="*/ 171 w 172"/>
                <a:gd name="T9" fmla="*/ 33 h 54"/>
                <a:gd name="T10" fmla="*/ 172 w 172"/>
                <a:gd name="T11" fmla="*/ 45 h 54"/>
              </a:gdLst>
              <a:ahLst/>
              <a:cxnLst>
                <a:cxn ang="0">
                  <a:pos x="T0" y="T1"/>
                </a:cxn>
                <a:cxn ang="0">
                  <a:pos x="T2" y="T3"/>
                </a:cxn>
                <a:cxn ang="0">
                  <a:pos x="T4" y="T5"/>
                </a:cxn>
                <a:cxn ang="0">
                  <a:pos x="T6" y="T7"/>
                </a:cxn>
                <a:cxn ang="0">
                  <a:pos x="T8" y="T9"/>
                </a:cxn>
                <a:cxn ang="0">
                  <a:pos x="T10" y="T11"/>
                </a:cxn>
              </a:cxnLst>
              <a:rect l="0" t="0" r="r" b="b"/>
              <a:pathLst>
                <a:path w="172" h="54">
                  <a:moveTo>
                    <a:pt x="172" y="45"/>
                  </a:moveTo>
                  <a:cubicBezTo>
                    <a:pt x="167" y="48"/>
                    <a:pt x="161" y="54"/>
                    <a:pt x="157" y="53"/>
                  </a:cubicBezTo>
                  <a:cubicBezTo>
                    <a:pt x="105" y="45"/>
                    <a:pt x="54" y="35"/>
                    <a:pt x="0" y="16"/>
                  </a:cubicBezTo>
                  <a:cubicBezTo>
                    <a:pt x="8" y="8"/>
                    <a:pt x="12" y="0"/>
                    <a:pt x="16" y="0"/>
                  </a:cubicBezTo>
                  <a:cubicBezTo>
                    <a:pt x="69" y="3"/>
                    <a:pt x="120" y="19"/>
                    <a:pt x="171" y="33"/>
                  </a:cubicBezTo>
                  <a:cubicBezTo>
                    <a:pt x="172" y="37"/>
                    <a:pt x="172" y="41"/>
                    <a:pt x="172" y="4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13">
              <a:extLst>
                <a:ext uri="{FF2B5EF4-FFF2-40B4-BE49-F238E27FC236}">
                  <a16:creationId xmlns:a16="http://schemas.microsoft.com/office/drawing/2014/main" id="{926FD121-6A80-A6AF-B1AB-898E6D4ECF0A}"/>
                </a:ext>
              </a:extLst>
            </p:cNvPr>
            <p:cNvSpPr>
              <a:spLocks/>
            </p:cNvSpPr>
            <p:nvPr/>
          </p:nvSpPr>
          <p:spPr bwMode="auto">
            <a:xfrm>
              <a:off x="7907333" y="905600"/>
              <a:ext cx="122804" cy="43688"/>
            </a:xfrm>
            <a:custGeom>
              <a:avLst/>
              <a:gdLst>
                <a:gd name="T0" fmla="*/ 171 w 171"/>
                <a:gd name="T1" fmla="*/ 35 h 54"/>
                <a:gd name="T2" fmla="*/ 150 w 171"/>
                <a:gd name="T3" fmla="*/ 53 h 54"/>
                <a:gd name="T4" fmla="*/ 9 w 171"/>
                <a:gd name="T5" fmla="*/ 25 h 54"/>
                <a:gd name="T6" fmla="*/ 1 w 171"/>
                <a:gd name="T7" fmla="*/ 10 h 54"/>
                <a:gd name="T8" fmla="*/ 14 w 171"/>
                <a:gd name="T9" fmla="*/ 0 h 54"/>
                <a:gd name="T10" fmla="*/ 171 w 171"/>
                <a:gd name="T11" fmla="*/ 35 h 54"/>
              </a:gdLst>
              <a:ahLst/>
              <a:cxnLst>
                <a:cxn ang="0">
                  <a:pos x="T0" y="T1"/>
                </a:cxn>
                <a:cxn ang="0">
                  <a:pos x="T2" y="T3"/>
                </a:cxn>
                <a:cxn ang="0">
                  <a:pos x="T4" y="T5"/>
                </a:cxn>
                <a:cxn ang="0">
                  <a:pos x="T6" y="T7"/>
                </a:cxn>
                <a:cxn ang="0">
                  <a:pos x="T8" y="T9"/>
                </a:cxn>
                <a:cxn ang="0">
                  <a:pos x="T10" y="T11"/>
                </a:cxn>
              </a:cxnLst>
              <a:rect l="0" t="0" r="r" b="b"/>
              <a:pathLst>
                <a:path w="171" h="54">
                  <a:moveTo>
                    <a:pt x="171" y="35"/>
                  </a:moveTo>
                  <a:cubicBezTo>
                    <a:pt x="160" y="45"/>
                    <a:pt x="154" y="54"/>
                    <a:pt x="150" y="53"/>
                  </a:cubicBezTo>
                  <a:cubicBezTo>
                    <a:pt x="103" y="45"/>
                    <a:pt x="56" y="35"/>
                    <a:pt x="9" y="25"/>
                  </a:cubicBezTo>
                  <a:cubicBezTo>
                    <a:pt x="5" y="24"/>
                    <a:pt x="0" y="15"/>
                    <a:pt x="1" y="10"/>
                  </a:cubicBezTo>
                  <a:cubicBezTo>
                    <a:pt x="1" y="6"/>
                    <a:pt x="10" y="0"/>
                    <a:pt x="14" y="0"/>
                  </a:cubicBezTo>
                  <a:cubicBezTo>
                    <a:pt x="64" y="10"/>
                    <a:pt x="115" y="17"/>
                    <a:pt x="171"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114">
              <a:extLst>
                <a:ext uri="{FF2B5EF4-FFF2-40B4-BE49-F238E27FC236}">
                  <a16:creationId xmlns:a16="http://schemas.microsoft.com/office/drawing/2014/main" id="{06B3DDF5-9CD1-82A8-7073-052FD140FFE2}"/>
                </a:ext>
              </a:extLst>
            </p:cNvPr>
            <p:cNvSpPr>
              <a:spLocks/>
            </p:cNvSpPr>
            <p:nvPr/>
          </p:nvSpPr>
          <p:spPr bwMode="auto">
            <a:xfrm>
              <a:off x="8131108" y="957089"/>
              <a:ext cx="117346" cy="45248"/>
            </a:xfrm>
            <a:custGeom>
              <a:avLst/>
              <a:gdLst>
                <a:gd name="T0" fmla="*/ 167 w 167"/>
                <a:gd name="T1" fmla="*/ 46 h 56"/>
                <a:gd name="T2" fmla="*/ 149 w 167"/>
                <a:gd name="T3" fmla="*/ 55 h 56"/>
                <a:gd name="T4" fmla="*/ 10 w 167"/>
                <a:gd name="T5" fmla="*/ 25 h 56"/>
                <a:gd name="T6" fmla="*/ 0 w 167"/>
                <a:gd name="T7" fmla="*/ 11 h 56"/>
                <a:gd name="T8" fmla="*/ 14 w 167"/>
                <a:gd name="T9" fmla="*/ 1 h 56"/>
                <a:gd name="T10" fmla="*/ 153 w 167"/>
                <a:gd name="T11" fmla="*/ 31 h 56"/>
                <a:gd name="T12" fmla="*/ 167 w 167"/>
                <a:gd name="T13" fmla="*/ 46 h 56"/>
              </a:gdLst>
              <a:ahLst/>
              <a:cxnLst>
                <a:cxn ang="0">
                  <a:pos x="T0" y="T1"/>
                </a:cxn>
                <a:cxn ang="0">
                  <a:pos x="T2" y="T3"/>
                </a:cxn>
                <a:cxn ang="0">
                  <a:pos x="T4" y="T5"/>
                </a:cxn>
                <a:cxn ang="0">
                  <a:pos x="T6" y="T7"/>
                </a:cxn>
                <a:cxn ang="0">
                  <a:pos x="T8" y="T9"/>
                </a:cxn>
                <a:cxn ang="0">
                  <a:pos x="T10" y="T11"/>
                </a:cxn>
                <a:cxn ang="0">
                  <a:pos x="T12" y="T13"/>
                </a:cxn>
              </a:cxnLst>
              <a:rect l="0" t="0" r="r" b="b"/>
              <a:pathLst>
                <a:path w="167" h="56">
                  <a:moveTo>
                    <a:pt x="167" y="46"/>
                  </a:moveTo>
                  <a:cubicBezTo>
                    <a:pt x="159" y="50"/>
                    <a:pt x="153" y="56"/>
                    <a:pt x="149" y="55"/>
                  </a:cubicBezTo>
                  <a:cubicBezTo>
                    <a:pt x="102" y="46"/>
                    <a:pt x="56" y="36"/>
                    <a:pt x="10" y="25"/>
                  </a:cubicBezTo>
                  <a:cubicBezTo>
                    <a:pt x="5" y="24"/>
                    <a:pt x="0" y="15"/>
                    <a:pt x="0" y="11"/>
                  </a:cubicBezTo>
                  <a:cubicBezTo>
                    <a:pt x="1" y="7"/>
                    <a:pt x="10" y="0"/>
                    <a:pt x="14" y="1"/>
                  </a:cubicBezTo>
                  <a:cubicBezTo>
                    <a:pt x="61" y="10"/>
                    <a:pt x="107" y="20"/>
                    <a:pt x="153" y="31"/>
                  </a:cubicBezTo>
                  <a:cubicBezTo>
                    <a:pt x="158" y="32"/>
                    <a:pt x="161" y="39"/>
                    <a:pt x="167" y="4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15">
              <a:extLst>
                <a:ext uri="{FF2B5EF4-FFF2-40B4-BE49-F238E27FC236}">
                  <a16:creationId xmlns:a16="http://schemas.microsoft.com/office/drawing/2014/main" id="{7FDE7891-17E0-CE39-D58A-FC4950D4D040}"/>
                </a:ext>
              </a:extLst>
            </p:cNvPr>
            <p:cNvSpPr>
              <a:spLocks/>
            </p:cNvSpPr>
            <p:nvPr/>
          </p:nvSpPr>
          <p:spPr bwMode="auto">
            <a:xfrm>
              <a:off x="7686287" y="850990"/>
              <a:ext cx="122804" cy="45248"/>
            </a:xfrm>
            <a:custGeom>
              <a:avLst/>
              <a:gdLst>
                <a:gd name="T0" fmla="*/ 8 w 175"/>
                <a:gd name="T1" fmla="*/ 0 h 57"/>
                <a:gd name="T2" fmla="*/ 175 w 175"/>
                <a:gd name="T3" fmla="*/ 41 h 57"/>
                <a:gd name="T4" fmla="*/ 151 w 175"/>
                <a:gd name="T5" fmla="*/ 56 h 57"/>
                <a:gd name="T6" fmla="*/ 14 w 175"/>
                <a:gd name="T7" fmla="*/ 27 h 57"/>
                <a:gd name="T8" fmla="*/ 0 w 175"/>
                <a:gd name="T9" fmla="*/ 10 h 57"/>
                <a:gd name="T10" fmla="*/ 8 w 175"/>
                <a:gd name="T11" fmla="*/ 0 h 57"/>
              </a:gdLst>
              <a:ahLst/>
              <a:cxnLst>
                <a:cxn ang="0">
                  <a:pos x="T0" y="T1"/>
                </a:cxn>
                <a:cxn ang="0">
                  <a:pos x="T2" y="T3"/>
                </a:cxn>
                <a:cxn ang="0">
                  <a:pos x="T4" y="T5"/>
                </a:cxn>
                <a:cxn ang="0">
                  <a:pos x="T6" y="T7"/>
                </a:cxn>
                <a:cxn ang="0">
                  <a:pos x="T8" y="T9"/>
                </a:cxn>
                <a:cxn ang="0">
                  <a:pos x="T10" y="T11"/>
                </a:cxn>
              </a:cxnLst>
              <a:rect l="0" t="0" r="r" b="b"/>
              <a:pathLst>
                <a:path w="175" h="57">
                  <a:moveTo>
                    <a:pt x="8" y="0"/>
                  </a:moveTo>
                  <a:cubicBezTo>
                    <a:pt x="61" y="10"/>
                    <a:pt x="115" y="19"/>
                    <a:pt x="175" y="41"/>
                  </a:cubicBezTo>
                  <a:cubicBezTo>
                    <a:pt x="162" y="50"/>
                    <a:pt x="155" y="57"/>
                    <a:pt x="151" y="56"/>
                  </a:cubicBezTo>
                  <a:cubicBezTo>
                    <a:pt x="105" y="47"/>
                    <a:pt x="60" y="38"/>
                    <a:pt x="14" y="27"/>
                  </a:cubicBezTo>
                  <a:cubicBezTo>
                    <a:pt x="8" y="25"/>
                    <a:pt x="5" y="16"/>
                    <a:pt x="0" y="10"/>
                  </a:cubicBezTo>
                  <a:cubicBezTo>
                    <a:pt x="3" y="7"/>
                    <a:pt x="5" y="3"/>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6">
              <a:extLst>
                <a:ext uri="{FF2B5EF4-FFF2-40B4-BE49-F238E27FC236}">
                  <a16:creationId xmlns:a16="http://schemas.microsoft.com/office/drawing/2014/main" id="{AC7EAF84-957A-9519-1F63-D4491582D3F7}"/>
                </a:ext>
              </a:extLst>
            </p:cNvPr>
            <p:cNvSpPr>
              <a:spLocks/>
            </p:cNvSpPr>
            <p:nvPr/>
          </p:nvSpPr>
          <p:spPr bwMode="auto">
            <a:xfrm>
              <a:off x="7470698" y="777658"/>
              <a:ext cx="111888" cy="59290"/>
            </a:xfrm>
            <a:custGeom>
              <a:avLst/>
              <a:gdLst>
                <a:gd name="T0" fmla="*/ 160 w 160"/>
                <a:gd name="T1" fmla="*/ 56 h 74"/>
                <a:gd name="T2" fmla="*/ 135 w 160"/>
                <a:gd name="T3" fmla="*/ 70 h 74"/>
                <a:gd name="T4" fmla="*/ 15 w 160"/>
                <a:gd name="T5" fmla="*/ 28 h 74"/>
                <a:gd name="T6" fmla="*/ 8 w 160"/>
                <a:gd name="T7" fmla="*/ 25 h 74"/>
                <a:gd name="T8" fmla="*/ 0 w 160"/>
                <a:gd name="T9" fmla="*/ 9 h 74"/>
                <a:gd name="T10" fmla="*/ 19 w 160"/>
                <a:gd name="T11" fmla="*/ 2 h 74"/>
                <a:gd name="T12" fmla="*/ 74 w 160"/>
                <a:gd name="T13" fmla="*/ 22 h 74"/>
                <a:gd name="T14" fmla="*/ 138 w 160"/>
                <a:gd name="T15" fmla="*/ 43 h 74"/>
                <a:gd name="T16" fmla="*/ 160 w 160"/>
                <a:gd name="T17" fmla="*/ 5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74">
                  <a:moveTo>
                    <a:pt x="160" y="56"/>
                  </a:moveTo>
                  <a:cubicBezTo>
                    <a:pt x="156" y="74"/>
                    <a:pt x="145" y="74"/>
                    <a:pt x="135" y="70"/>
                  </a:cubicBezTo>
                  <a:cubicBezTo>
                    <a:pt x="95" y="57"/>
                    <a:pt x="55" y="43"/>
                    <a:pt x="15" y="28"/>
                  </a:cubicBezTo>
                  <a:cubicBezTo>
                    <a:pt x="13" y="28"/>
                    <a:pt x="9" y="27"/>
                    <a:pt x="8" y="25"/>
                  </a:cubicBezTo>
                  <a:cubicBezTo>
                    <a:pt x="5" y="20"/>
                    <a:pt x="2" y="14"/>
                    <a:pt x="0" y="9"/>
                  </a:cubicBezTo>
                  <a:cubicBezTo>
                    <a:pt x="6" y="6"/>
                    <a:pt x="13" y="0"/>
                    <a:pt x="19" y="2"/>
                  </a:cubicBezTo>
                  <a:cubicBezTo>
                    <a:pt x="38" y="7"/>
                    <a:pt x="56" y="16"/>
                    <a:pt x="74" y="22"/>
                  </a:cubicBezTo>
                  <a:cubicBezTo>
                    <a:pt x="96" y="30"/>
                    <a:pt x="117" y="36"/>
                    <a:pt x="138" y="43"/>
                  </a:cubicBezTo>
                  <a:cubicBezTo>
                    <a:pt x="146" y="46"/>
                    <a:pt x="153" y="52"/>
                    <a:pt x="160" y="5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17">
              <a:extLst>
                <a:ext uri="{FF2B5EF4-FFF2-40B4-BE49-F238E27FC236}">
                  <a16:creationId xmlns:a16="http://schemas.microsoft.com/office/drawing/2014/main" id="{93C39B0B-4880-2F1B-424F-543CEA4226AE}"/>
                </a:ext>
              </a:extLst>
            </p:cNvPr>
            <p:cNvSpPr>
              <a:spLocks/>
            </p:cNvSpPr>
            <p:nvPr/>
          </p:nvSpPr>
          <p:spPr bwMode="auto">
            <a:xfrm>
              <a:off x="9086246" y="1414249"/>
              <a:ext cx="73683" cy="107659"/>
            </a:xfrm>
            <a:custGeom>
              <a:avLst/>
              <a:gdLst>
                <a:gd name="T0" fmla="*/ 0 w 103"/>
                <a:gd name="T1" fmla="*/ 133 h 133"/>
                <a:gd name="T2" fmla="*/ 13 w 103"/>
                <a:gd name="T3" fmla="*/ 109 h 133"/>
                <a:gd name="T4" fmla="*/ 78 w 103"/>
                <a:gd name="T5" fmla="*/ 11 h 133"/>
                <a:gd name="T6" fmla="*/ 95 w 103"/>
                <a:gd name="T7" fmla="*/ 0 h 133"/>
                <a:gd name="T8" fmla="*/ 103 w 103"/>
                <a:gd name="T9" fmla="*/ 20 h 133"/>
                <a:gd name="T10" fmla="*/ 0 w 103"/>
                <a:gd name="T11" fmla="*/ 133 h 133"/>
              </a:gdLst>
              <a:ahLst/>
              <a:cxnLst>
                <a:cxn ang="0">
                  <a:pos x="T0" y="T1"/>
                </a:cxn>
                <a:cxn ang="0">
                  <a:pos x="T2" y="T3"/>
                </a:cxn>
                <a:cxn ang="0">
                  <a:pos x="T4" y="T5"/>
                </a:cxn>
                <a:cxn ang="0">
                  <a:pos x="T6" y="T7"/>
                </a:cxn>
                <a:cxn ang="0">
                  <a:pos x="T8" y="T9"/>
                </a:cxn>
                <a:cxn ang="0">
                  <a:pos x="T10" y="T11"/>
                </a:cxn>
              </a:cxnLst>
              <a:rect l="0" t="0" r="r" b="b"/>
              <a:pathLst>
                <a:path w="103" h="133">
                  <a:moveTo>
                    <a:pt x="0" y="133"/>
                  </a:moveTo>
                  <a:cubicBezTo>
                    <a:pt x="5" y="125"/>
                    <a:pt x="7" y="115"/>
                    <a:pt x="13" y="109"/>
                  </a:cubicBezTo>
                  <a:cubicBezTo>
                    <a:pt x="42" y="81"/>
                    <a:pt x="68" y="52"/>
                    <a:pt x="78" y="11"/>
                  </a:cubicBezTo>
                  <a:cubicBezTo>
                    <a:pt x="79" y="6"/>
                    <a:pt x="89" y="3"/>
                    <a:pt x="95" y="0"/>
                  </a:cubicBezTo>
                  <a:cubicBezTo>
                    <a:pt x="98" y="6"/>
                    <a:pt x="103" y="13"/>
                    <a:pt x="103" y="20"/>
                  </a:cubicBezTo>
                  <a:cubicBezTo>
                    <a:pt x="100" y="60"/>
                    <a:pt x="49" y="123"/>
                    <a:pt x="0" y="1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18">
              <a:extLst>
                <a:ext uri="{FF2B5EF4-FFF2-40B4-BE49-F238E27FC236}">
                  <a16:creationId xmlns:a16="http://schemas.microsoft.com/office/drawing/2014/main" id="{49840E08-A35D-B02C-C92C-733DC92C9B3F}"/>
                </a:ext>
              </a:extLst>
            </p:cNvPr>
            <p:cNvSpPr>
              <a:spLocks/>
            </p:cNvSpPr>
            <p:nvPr/>
          </p:nvSpPr>
          <p:spPr bwMode="auto">
            <a:xfrm>
              <a:off x="8567742" y="1070989"/>
              <a:ext cx="117346" cy="49929"/>
            </a:xfrm>
            <a:custGeom>
              <a:avLst/>
              <a:gdLst>
                <a:gd name="T0" fmla="*/ 0 w 168"/>
                <a:gd name="T1" fmla="*/ 8 h 61"/>
                <a:gd name="T2" fmla="*/ 30 w 168"/>
                <a:gd name="T3" fmla="*/ 2 h 61"/>
                <a:gd name="T4" fmla="*/ 152 w 168"/>
                <a:gd name="T5" fmla="*/ 34 h 61"/>
                <a:gd name="T6" fmla="*/ 168 w 168"/>
                <a:gd name="T7" fmla="*/ 53 h 61"/>
                <a:gd name="T8" fmla="*/ 148 w 168"/>
                <a:gd name="T9" fmla="*/ 60 h 61"/>
                <a:gd name="T10" fmla="*/ 14 w 168"/>
                <a:gd name="T11" fmla="*/ 24 h 61"/>
                <a:gd name="T12" fmla="*/ 0 w 168"/>
                <a:gd name="T13" fmla="*/ 8 h 61"/>
              </a:gdLst>
              <a:ahLst/>
              <a:cxnLst>
                <a:cxn ang="0">
                  <a:pos x="T0" y="T1"/>
                </a:cxn>
                <a:cxn ang="0">
                  <a:pos x="T2" y="T3"/>
                </a:cxn>
                <a:cxn ang="0">
                  <a:pos x="T4" y="T5"/>
                </a:cxn>
                <a:cxn ang="0">
                  <a:pos x="T6" y="T7"/>
                </a:cxn>
                <a:cxn ang="0">
                  <a:pos x="T8" y="T9"/>
                </a:cxn>
                <a:cxn ang="0">
                  <a:pos x="T10" y="T11"/>
                </a:cxn>
                <a:cxn ang="0">
                  <a:pos x="T12" y="T13"/>
                </a:cxn>
              </a:cxnLst>
              <a:rect l="0" t="0" r="r" b="b"/>
              <a:pathLst>
                <a:path w="168" h="61">
                  <a:moveTo>
                    <a:pt x="0" y="8"/>
                  </a:moveTo>
                  <a:cubicBezTo>
                    <a:pt x="14" y="5"/>
                    <a:pt x="23" y="0"/>
                    <a:pt x="30" y="2"/>
                  </a:cubicBezTo>
                  <a:cubicBezTo>
                    <a:pt x="71" y="12"/>
                    <a:pt x="112" y="22"/>
                    <a:pt x="152" y="34"/>
                  </a:cubicBezTo>
                  <a:cubicBezTo>
                    <a:pt x="159" y="36"/>
                    <a:pt x="163" y="46"/>
                    <a:pt x="168" y="53"/>
                  </a:cubicBezTo>
                  <a:cubicBezTo>
                    <a:pt x="161" y="55"/>
                    <a:pt x="154" y="61"/>
                    <a:pt x="148" y="60"/>
                  </a:cubicBezTo>
                  <a:cubicBezTo>
                    <a:pt x="103" y="49"/>
                    <a:pt x="59" y="36"/>
                    <a:pt x="14" y="24"/>
                  </a:cubicBezTo>
                  <a:cubicBezTo>
                    <a:pt x="11" y="23"/>
                    <a:pt x="9" y="18"/>
                    <a:pt x="0"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19">
              <a:extLst>
                <a:ext uri="{FF2B5EF4-FFF2-40B4-BE49-F238E27FC236}">
                  <a16:creationId xmlns:a16="http://schemas.microsoft.com/office/drawing/2014/main" id="{CA69E1A3-43AB-C668-5746-320CBB282D32}"/>
                </a:ext>
              </a:extLst>
            </p:cNvPr>
            <p:cNvSpPr>
              <a:spLocks/>
            </p:cNvSpPr>
            <p:nvPr/>
          </p:nvSpPr>
          <p:spPr bwMode="auto">
            <a:xfrm>
              <a:off x="8788789" y="1141201"/>
              <a:ext cx="114617" cy="57731"/>
            </a:xfrm>
            <a:custGeom>
              <a:avLst/>
              <a:gdLst>
                <a:gd name="T0" fmla="*/ 5 w 161"/>
                <a:gd name="T1" fmla="*/ 0 h 72"/>
                <a:gd name="T2" fmla="*/ 161 w 161"/>
                <a:gd name="T3" fmla="*/ 51 h 72"/>
                <a:gd name="T4" fmla="*/ 139 w 161"/>
                <a:gd name="T5" fmla="*/ 69 h 72"/>
                <a:gd name="T6" fmla="*/ 15 w 161"/>
                <a:gd name="T7" fmla="*/ 26 h 72"/>
                <a:gd name="T8" fmla="*/ 0 w 161"/>
                <a:gd name="T9" fmla="*/ 9 h 72"/>
                <a:gd name="T10" fmla="*/ 5 w 161"/>
                <a:gd name="T11" fmla="*/ 0 h 72"/>
              </a:gdLst>
              <a:ahLst/>
              <a:cxnLst>
                <a:cxn ang="0">
                  <a:pos x="T0" y="T1"/>
                </a:cxn>
                <a:cxn ang="0">
                  <a:pos x="T2" y="T3"/>
                </a:cxn>
                <a:cxn ang="0">
                  <a:pos x="T4" y="T5"/>
                </a:cxn>
                <a:cxn ang="0">
                  <a:pos x="T6" y="T7"/>
                </a:cxn>
                <a:cxn ang="0">
                  <a:pos x="T8" y="T9"/>
                </a:cxn>
                <a:cxn ang="0">
                  <a:pos x="T10" y="T11"/>
                </a:cxn>
              </a:cxnLst>
              <a:rect l="0" t="0" r="r" b="b"/>
              <a:pathLst>
                <a:path w="161" h="72">
                  <a:moveTo>
                    <a:pt x="5" y="0"/>
                  </a:moveTo>
                  <a:cubicBezTo>
                    <a:pt x="60" y="9"/>
                    <a:pt x="111" y="29"/>
                    <a:pt x="161" y="51"/>
                  </a:cubicBezTo>
                  <a:cubicBezTo>
                    <a:pt x="161" y="71"/>
                    <a:pt x="150" y="72"/>
                    <a:pt x="139" y="69"/>
                  </a:cubicBezTo>
                  <a:cubicBezTo>
                    <a:pt x="98" y="55"/>
                    <a:pt x="56" y="41"/>
                    <a:pt x="15" y="26"/>
                  </a:cubicBezTo>
                  <a:cubicBezTo>
                    <a:pt x="9" y="24"/>
                    <a:pt x="5" y="15"/>
                    <a:pt x="0" y="9"/>
                  </a:cubicBezTo>
                  <a:cubicBezTo>
                    <a:pt x="2" y="6"/>
                    <a:pt x="3" y="3"/>
                    <a:pt x="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20">
              <a:extLst>
                <a:ext uri="{FF2B5EF4-FFF2-40B4-BE49-F238E27FC236}">
                  <a16:creationId xmlns:a16="http://schemas.microsoft.com/office/drawing/2014/main" id="{490A2CC5-C113-BE37-9469-F79FA4F7E3C1}"/>
                </a:ext>
              </a:extLst>
            </p:cNvPr>
            <p:cNvSpPr>
              <a:spLocks/>
            </p:cNvSpPr>
            <p:nvPr/>
          </p:nvSpPr>
          <p:spPr bwMode="auto">
            <a:xfrm>
              <a:off x="8993461" y="1234817"/>
              <a:ext cx="109159" cy="78014"/>
            </a:xfrm>
            <a:custGeom>
              <a:avLst/>
              <a:gdLst>
                <a:gd name="T0" fmla="*/ 0 w 153"/>
                <a:gd name="T1" fmla="*/ 12 h 97"/>
                <a:gd name="T2" fmla="*/ 28 w 153"/>
                <a:gd name="T3" fmla="*/ 2 h 97"/>
                <a:gd name="T4" fmla="*/ 149 w 153"/>
                <a:gd name="T5" fmla="*/ 75 h 97"/>
                <a:gd name="T6" fmla="*/ 153 w 153"/>
                <a:gd name="T7" fmla="*/ 95 h 97"/>
                <a:gd name="T8" fmla="*/ 135 w 153"/>
                <a:gd name="T9" fmla="*/ 96 h 97"/>
                <a:gd name="T10" fmla="*/ 125 w 153"/>
                <a:gd name="T11" fmla="*/ 90 h 97"/>
                <a:gd name="T12" fmla="*/ 0 w 153"/>
                <a:gd name="T13" fmla="*/ 12 h 97"/>
              </a:gdLst>
              <a:ahLst/>
              <a:cxnLst>
                <a:cxn ang="0">
                  <a:pos x="T0" y="T1"/>
                </a:cxn>
                <a:cxn ang="0">
                  <a:pos x="T2" y="T3"/>
                </a:cxn>
                <a:cxn ang="0">
                  <a:pos x="T4" y="T5"/>
                </a:cxn>
                <a:cxn ang="0">
                  <a:pos x="T6" y="T7"/>
                </a:cxn>
                <a:cxn ang="0">
                  <a:pos x="T8" y="T9"/>
                </a:cxn>
                <a:cxn ang="0">
                  <a:pos x="T10" y="T11"/>
                </a:cxn>
                <a:cxn ang="0">
                  <a:pos x="T12" y="T13"/>
                </a:cxn>
              </a:cxnLst>
              <a:rect l="0" t="0" r="r" b="b"/>
              <a:pathLst>
                <a:path w="153" h="97">
                  <a:moveTo>
                    <a:pt x="0" y="12"/>
                  </a:moveTo>
                  <a:cubicBezTo>
                    <a:pt x="15" y="6"/>
                    <a:pt x="24" y="0"/>
                    <a:pt x="28" y="2"/>
                  </a:cubicBezTo>
                  <a:cubicBezTo>
                    <a:pt x="69" y="25"/>
                    <a:pt x="109" y="50"/>
                    <a:pt x="149" y="75"/>
                  </a:cubicBezTo>
                  <a:cubicBezTo>
                    <a:pt x="153" y="78"/>
                    <a:pt x="152" y="88"/>
                    <a:pt x="153" y="95"/>
                  </a:cubicBezTo>
                  <a:cubicBezTo>
                    <a:pt x="147" y="96"/>
                    <a:pt x="141" y="97"/>
                    <a:pt x="135" y="96"/>
                  </a:cubicBezTo>
                  <a:cubicBezTo>
                    <a:pt x="132" y="96"/>
                    <a:pt x="129" y="92"/>
                    <a:pt x="125" y="90"/>
                  </a:cubicBezTo>
                  <a:cubicBezTo>
                    <a:pt x="87" y="66"/>
                    <a:pt x="48" y="41"/>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1">
              <a:extLst>
                <a:ext uri="{FF2B5EF4-FFF2-40B4-BE49-F238E27FC236}">
                  <a16:creationId xmlns:a16="http://schemas.microsoft.com/office/drawing/2014/main" id="{0C5F5145-F6EE-9E5C-5DA4-21B5E4F6258D}"/>
                </a:ext>
              </a:extLst>
            </p:cNvPr>
            <p:cNvSpPr>
              <a:spLocks/>
            </p:cNvSpPr>
            <p:nvPr/>
          </p:nvSpPr>
          <p:spPr bwMode="auto">
            <a:xfrm>
              <a:off x="8101090" y="378228"/>
              <a:ext cx="65495" cy="28085"/>
            </a:xfrm>
            <a:custGeom>
              <a:avLst/>
              <a:gdLst>
                <a:gd name="T0" fmla="*/ 0 w 94"/>
                <a:gd name="T1" fmla="*/ 17 h 35"/>
                <a:gd name="T2" fmla="*/ 87 w 94"/>
                <a:gd name="T3" fmla="*/ 4 h 35"/>
                <a:gd name="T4" fmla="*/ 94 w 94"/>
                <a:gd name="T5" fmla="*/ 18 h 35"/>
                <a:gd name="T6" fmla="*/ 16 w 94"/>
                <a:gd name="T7" fmla="*/ 34 h 35"/>
                <a:gd name="T8" fmla="*/ 0 w 94"/>
                <a:gd name="T9" fmla="*/ 17 h 35"/>
              </a:gdLst>
              <a:ahLst/>
              <a:cxnLst>
                <a:cxn ang="0">
                  <a:pos x="T0" y="T1"/>
                </a:cxn>
                <a:cxn ang="0">
                  <a:pos x="T2" y="T3"/>
                </a:cxn>
                <a:cxn ang="0">
                  <a:pos x="T4" y="T5"/>
                </a:cxn>
                <a:cxn ang="0">
                  <a:pos x="T6" y="T7"/>
                </a:cxn>
                <a:cxn ang="0">
                  <a:pos x="T8" y="T9"/>
                </a:cxn>
              </a:cxnLst>
              <a:rect l="0" t="0" r="r" b="b"/>
              <a:pathLst>
                <a:path w="94" h="35">
                  <a:moveTo>
                    <a:pt x="0" y="17"/>
                  </a:moveTo>
                  <a:cubicBezTo>
                    <a:pt x="33" y="4"/>
                    <a:pt x="60" y="0"/>
                    <a:pt x="87" y="4"/>
                  </a:cubicBezTo>
                  <a:cubicBezTo>
                    <a:pt x="90" y="5"/>
                    <a:pt x="91" y="13"/>
                    <a:pt x="94" y="18"/>
                  </a:cubicBezTo>
                  <a:cubicBezTo>
                    <a:pt x="69" y="35"/>
                    <a:pt x="42" y="33"/>
                    <a:pt x="16" y="34"/>
                  </a:cubicBezTo>
                  <a:cubicBezTo>
                    <a:pt x="13" y="35"/>
                    <a:pt x="8" y="27"/>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2">
              <a:extLst>
                <a:ext uri="{FF2B5EF4-FFF2-40B4-BE49-F238E27FC236}">
                  <a16:creationId xmlns:a16="http://schemas.microsoft.com/office/drawing/2014/main" id="{71F1D895-6079-35A7-2644-75EEAD2BF501}"/>
                </a:ext>
              </a:extLst>
            </p:cNvPr>
            <p:cNvSpPr>
              <a:spLocks/>
            </p:cNvSpPr>
            <p:nvPr/>
          </p:nvSpPr>
          <p:spPr bwMode="auto">
            <a:xfrm>
              <a:off x="8775144" y="269009"/>
              <a:ext cx="65495" cy="31205"/>
            </a:xfrm>
            <a:custGeom>
              <a:avLst/>
              <a:gdLst>
                <a:gd name="T0" fmla="*/ 85 w 92"/>
                <a:gd name="T1" fmla="*/ 0 h 39"/>
                <a:gd name="T2" fmla="*/ 61 w 92"/>
                <a:gd name="T3" fmla="*/ 31 h 39"/>
                <a:gd name="T4" fmla="*/ 0 w 92"/>
                <a:gd name="T5" fmla="*/ 13 h 39"/>
                <a:gd name="T6" fmla="*/ 85 w 92"/>
                <a:gd name="T7" fmla="*/ 0 h 39"/>
              </a:gdLst>
              <a:ahLst/>
              <a:cxnLst>
                <a:cxn ang="0">
                  <a:pos x="T0" y="T1"/>
                </a:cxn>
                <a:cxn ang="0">
                  <a:pos x="T2" y="T3"/>
                </a:cxn>
                <a:cxn ang="0">
                  <a:pos x="T4" y="T5"/>
                </a:cxn>
                <a:cxn ang="0">
                  <a:pos x="T6" y="T7"/>
                </a:cxn>
              </a:cxnLst>
              <a:rect l="0" t="0" r="r" b="b"/>
              <a:pathLst>
                <a:path w="92" h="39">
                  <a:moveTo>
                    <a:pt x="85" y="0"/>
                  </a:moveTo>
                  <a:cubicBezTo>
                    <a:pt x="92" y="29"/>
                    <a:pt x="75" y="29"/>
                    <a:pt x="61" y="31"/>
                  </a:cubicBezTo>
                  <a:cubicBezTo>
                    <a:pt x="13" y="39"/>
                    <a:pt x="13" y="39"/>
                    <a:pt x="0" y="13"/>
                  </a:cubicBezTo>
                  <a:cubicBezTo>
                    <a:pt x="29" y="9"/>
                    <a:pt x="55" y="5"/>
                    <a:pt x="8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23">
              <a:extLst>
                <a:ext uri="{FF2B5EF4-FFF2-40B4-BE49-F238E27FC236}">
                  <a16:creationId xmlns:a16="http://schemas.microsoft.com/office/drawing/2014/main" id="{747C21ED-3A39-9F22-0F6D-EEEC9B31EB5C}"/>
                </a:ext>
              </a:extLst>
            </p:cNvPr>
            <p:cNvSpPr>
              <a:spLocks/>
            </p:cNvSpPr>
            <p:nvPr/>
          </p:nvSpPr>
          <p:spPr bwMode="auto">
            <a:xfrm>
              <a:off x="7991931" y="400072"/>
              <a:ext cx="62767" cy="26525"/>
            </a:xfrm>
            <a:custGeom>
              <a:avLst/>
              <a:gdLst>
                <a:gd name="T0" fmla="*/ 0 w 90"/>
                <a:gd name="T1" fmla="*/ 13 h 34"/>
                <a:gd name="T2" fmla="*/ 77 w 90"/>
                <a:gd name="T3" fmla="*/ 1 h 34"/>
                <a:gd name="T4" fmla="*/ 89 w 90"/>
                <a:gd name="T5" fmla="*/ 9 h 34"/>
                <a:gd name="T6" fmla="*/ 84 w 90"/>
                <a:gd name="T7" fmla="*/ 22 h 34"/>
                <a:gd name="T8" fmla="*/ 11 w 90"/>
                <a:gd name="T9" fmla="*/ 34 h 34"/>
                <a:gd name="T10" fmla="*/ 0 w 90"/>
                <a:gd name="T11" fmla="*/ 13 h 34"/>
              </a:gdLst>
              <a:ahLst/>
              <a:cxnLst>
                <a:cxn ang="0">
                  <a:pos x="T0" y="T1"/>
                </a:cxn>
                <a:cxn ang="0">
                  <a:pos x="T2" y="T3"/>
                </a:cxn>
                <a:cxn ang="0">
                  <a:pos x="T4" y="T5"/>
                </a:cxn>
                <a:cxn ang="0">
                  <a:pos x="T6" y="T7"/>
                </a:cxn>
                <a:cxn ang="0">
                  <a:pos x="T8" y="T9"/>
                </a:cxn>
                <a:cxn ang="0">
                  <a:pos x="T10" y="T11"/>
                </a:cxn>
              </a:cxnLst>
              <a:rect l="0" t="0" r="r" b="b"/>
              <a:pathLst>
                <a:path w="90" h="34">
                  <a:moveTo>
                    <a:pt x="0" y="13"/>
                  </a:moveTo>
                  <a:cubicBezTo>
                    <a:pt x="29" y="8"/>
                    <a:pt x="53" y="4"/>
                    <a:pt x="77" y="1"/>
                  </a:cubicBezTo>
                  <a:cubicBezTo>
                    <a:pt x="81" y="0"/>
                    <a:pt x="87" y="5"/>
                    <a:pt x="89" y="9"/>
                  </a:cubicBezTo>
                  <a:cubicBezTo>
                    <a:pt x="90" y="12"/>
                    <a:pt x="87" y="21"/>
                    <a:pt x="84" y="22"/>
                  </a:cubicBezTo>
                  <a:cubicBezTo>
                    <a:pt x="60" y="26"/>
                    <a:pt x="36" y="31"/>
                    <a:pt x="11" y="34"/>
                  </a:cubicBezTo>
                  <a:cubicBezTo>
                    <a:pt x="9" y="34"/>
                    <a:pt x="6" y="24"/>
                    <a:pt x="0" y="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24">
              <a:extLst>
                <a:ext uri="{FF2B5EF4-FFF2-40B4-BE49-F238E27FC236}">
                  <a16:creationId xmlns:a16="http://schemas.microsoft.com/office/drawing/2014/main" id="{76153CAC-5994-18F4-5052-1D59EC8509B5}"/>
                </a:ext>
              </a:extLst>
            </p:cNvPr>
            <p:cNvSpPr>
              <a:spLocks/>
            </p:cNvSpPr>
            <p:nvPr/>
          </p:nvSpPr>
          <p:spPr bwMode="auto">
            <a:xfrm>
              <a:off x="7882773" y="417235"/>
              <a:ext cx="65495" cy="34326"/>
            </a:xfrm>
            <a:custGeom>
              <a:avLst/>
              <a:gdLst>
                <a:gd name="T0" fmla="*/ 96 w 96"/>
                <a:gd name="T1" fmla="*/ 20 h 44"/>
                <a:gd name="T2" fmla="*/ 0 w 96"/>
                <a:gd name="T3" fmla="*/ 38 h 44"/>
                <a:gd name="T4" fmla="*/ 96 w 96"/>
                <a:gd name="T5" fmla="*/ 20 h 44"/>
              </a:gdLst>
              <a:ahLst/>
              <a:cxnLst>
                <a:cxn ang="0">
                  <a:pos x="T0" y="T1"/>
                </a:cxn>
                <a:cxn ang="0">
                  <a:pos x="T2" y="T3"/>
                </a:cxn>
                <a:cxn ang="0">
                  <a:pos x="T4" y="T5"/>
                </a:cxn>
              </a:cxnLst>
              <a:rect l="0" t="0" r="r" b="b"/>
              <a:pathLst>
                <a:path w="96" h="44">
                  <a:moveTo>
                    <a:pt x="96" y="20"/>
                  </a:moveTo>
                  <a:cubicBezTo>
                    <a:pt x="61" y="38"/>
                    <a:pt x="33" y="44"/>
                    <a:pt x="0" y="38"/>
                  </a:cubicBezTo>
                  <a:cubicBezTo>
                    <a:pt x="15" y="9"/>
                    <a:pt x="58" y="0"/>
                    <a:pt x="96"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25">
              <a:extLst>
                <a:ext uri="{FF2B5EF4-FFF2-40B4-BE49-F238E27FC236}">
                  <a16:creationId xmlns:a16="http://schemas.microsoft.com/office/drawing/2014/main" id="{7342FDA7-D554-79A2-6635-BAF57FB2A3E5}"/>
                </a:ext>
              </a:extLst>
            </p:cNvPr>
            <p:cNvSpPr>
              <a:spLocks/>
            </p:cNvSpPr>
            <p:nvPr/>
          </p:nvSpPr>
          <p:spPr bwMode="auto">
            <a:xfrm>
              <a:off x="7770884" y="442199"/>
              <a:ext cx="60037" cy="32766"/>
            </a:xfrm>
            <a:custGeom>
              <a:avLst/>
              <a:gdLst>
                <a:gd name="T0" fmla="*/ 84 w 84"/>
                <a:gd name="T1" fmla="*/ 8 h 41"/>
                <a:gd name="T2" fmla="*/ 82 w 84"/>
                <a:gd name="T3" fmla="*/ 23 h 41"/>
                <a:gd name="T4" fmla="*/ 10 w 84"/>
                <a:gd name="T5" fmla="*/ 41 h 41"/>
                <a:gd name="T6" fmla="*/ 0 w 84"/>
                <a:gd name="T7" fmla="*/ 31 h 41"/>
                <a:gd name="T8" fmla="*/ 6 w 84"/>
                <a:gd name="T9" fmla="*/ 18 h 41"/>
                <a:gd name="T10" fmla="*/ 84 w 84"/>
                <a:gd name="T11" fmla="*/ 8 h 41"/>
              </a:gdLst>
              <a:ahLst/>
              <a:cxnLst>
                <a:cxn ang="0">
                  <a:pos x="T0" y="T1"/>
                </a:cxn>
                <a:cxn ang="0">
                  <a:pos x="T2" y="T3"/>
                </a:cxn>
                <a:cxn ang="0">
                  <a:pos x="T4" y="T5"/>
                </a:cxn>
                <a:cxn ang="0">
                  <a:pos x="T6" y="T7"/>
                </a:cxn>
                <a:cxn ang="0">
                  <a:pos x="T8" y="T9"/>
                </a:cxn>
                <a:cxn ang="0">
                  <a:pos x="T10" y="T11"/>
                </a:cxn>
              </a:cxnLst>
              <a:rect l="0" t="0" r="r" b="b"/>
              <a:pathLst>
                <a:path w="84" h="41">
                  <a:moveTo>
                    <a:pt x="84" y="8"/>
                  </a:moveTo>
                  <a:cubicBezTo>
                    <a:pt x="83" y="14"/>
                    <a:pt x="84" y="23"/>
                    <a:pt x="82" y="23"/>
                  </a:cubicBezTo>
                  <a:cubicBezTo>
                    <a:pt x="58" y="30"/>
                    <a:pt x="34" y="36"/>
                    <a:pt x="10" y="41"/>
                  </a:cubicBezTo>
                  <a:cubicBezTo>
                    <a:pt x="7" y="41"/>
                    <a:pt x="1" y="35"/>
                    <a:pt x="0" y="31"/>
                  </a:cubicBezTo>
                  <a:cubicBezTo>
                    <a:pt x="0" y="27"/>
                    <a:pt x="3" y="19"/>
                    <a:pt x="6" y="18"/>
                  </a:cubicBezTo>
                  <a:cubicBezTo>
                    <a:pt x="31" y="11"/>
                    <a:pt x="56" y="0"/>
                    <a:pt x="84"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6">
              <a:extLst>
                <a:ext uri="{FF2B5EF4-FFF2-40B4-BE49-F238E27FC236}">
                  <a16:creationId xmlns:a16="http://schemas.microsoft.com/office/drawing/2014/main" id="{4F2BEE5D-1DEE-41CA-181B-204D4A92FAF4}"/>
                </a:ext>
              </a:extLst>
            </p:cNvPr>
            <p:cNvSpPr>
              <a:spLocks/>
            </p:cNvSpPr>
            <p:nvPr/>
          </p:nvSpPr>
          <p:spPr bwMode="auto">
            <a:xfrm>
              <a:off x="7661726" y="470284"/>
              <a:ext cx="62767" cy="40567"/>
            </a:xfrm>
            <a:custGeom>
              <a:avLst/>
              <a:gdLst>
                <a:gd name="T0" fmla="*/ 0 w 89"/>
                <a:gd name="T1" fmla="*/ 27 h 49"/>
                <a:gd name="T2" fmla="*/ 82 w 89"/>
                <a:gd name="T3" fmla="*/ 3 h 49"/>
                <a:gd name="T4" fmla="*/ 66 w 89"/>
                <a:gd name="T5" fmla="*/ 29 h 49"/>
                <a:gd name="T6" fmla="*/ 0 w 89"/>
                <a:gd name="T7" fmla="*/ 27 h 49"/>
              </a:gdLst>
              <a:ahLst/>
              <a:cxnLst>
                <a:cxn ang="0">
                  <a:pos x="T0" y="T1"/>
                </a:cxn>
                <a:cxn ang="0">
                  <a:pos x="T2" y="T3"/>
                </a:cxn>
                <a:cxn ang="0">
                  <a:pos x="T4" y="T5"/>
                </a:cxn>
                <a:cxn ang="0">
                  <a:pos x="T6" y="T7"/>
                </a:cxn>
              </a:cxnLst>
              <a:rect l="0" t="0" r="r" b="b"/>
              <a:pathLst>
                <a:path w="89" h="49">
                  <a:moveTo>
                    <a:pt x="0" y="27"/>
                  </a:moveTo>
                  <a:cubicBezTo>
                    <a:pt x="26" y="9"/>
                    <a:pt x="53" y="0"/>
                    <a:pt x="82" y="3"/>
                  </a:cubicBezTo>
                  <a:cubicBezTo>
                    <a:pt x="89" y="22"/>
                    <a:pt x="78" y="27"/>
                    <a:pt x="66" y="29"/>
                  </a:cubicBezTo>
                  <a:cubicBezTo>
                    <a:pt x="44" y="33"/>
                    <a:pt x="21" y="49"/>
                    <a:pt x="0"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27">
              <a:extLst>
                <a:ext uri="{FF2B5EF4-FFF2-40B4-BE49-F238E27FC236}">
                  <a16:creationId xmlns:a16="http://schemas.microsoft.com/office/drawing/2014/main" id="{0EB0B823-42FA-C85B-CB1C-08843260EB2F}"/>
                </a:ext>
              </a:extLst>
            </p:cNvPr>
            <p:cNvSpPr>
              <a:spLocks/>
            </p:cNvSpPr>
            <p:nvPr/>
          </p:nvSpPr>
          <p:spPr bwMode="auto">
            <a:xfrm>
              <a:off x="9116265" y="209719"/>
              <a:ext cx="60037" cy="31205"/>
            </a:xfrm>
            <a:custGeom>
              <a:avLst/>
              <a:gdLst>
                <a:gd name="T0" fmla="*/ 85 w 85"/>
                <a:gd name="T1" fmla="*/ 22 h 38"/>
                <a:gd name="T2" fmla="*/ 4 w 85"/>
                <a:gd name="T3" fmla="*/ 37 h 38"/>
                <a:gd name="T4" fmla="*/ 0 w 85"/>
                <a:gd name="T5" fmla="*/ 19 h 38"/>
                <a:gd name="T6" fmla="*/ 53 w 85"/>
                <a:gd name="T7" fmla="*/ 6 h 38"/>
                <a:gd name="T8" fmla="*/ 85 w 85"/>
                <a:gd name="T9" fmla="*/ 22 h 38"/>
              </a:gdLst>
              <a:ahLst/>
              <a:cxnLst>
                <a:cxn ang="0">
                  <a:pos x="T0" y="T1"/>
                </a:cxn>
                <a:cxn ang="0">
                  <a:pos x="T2" y="T3"/>
                </a:cxn>
                <a:cxn ang="0">
                  <a:pos x="T4" y="T5"/>
                </a:cxn>
                <a:cxn ang="0">
                  <a:pos x="T6" y="T7"/>
                </a:cxn>
                <a:cxn ang="0">
                  <a:pos x="T8" y="T9"/>
                </a:cxn>
              </a:cxnLst>
              <a:rect l="0" t="0" r="r" b="b"/>
              <a:pathLst>
                <a:path w="85" h="38">
                  <a:moveTo>
                    <a:pt x="85" y="22"/>
                  </a:moveTo>
                  <a:cubicBezTo>
                    <a:pt x="60" y="37"/>
                    <a:pt x="32" y="38"/>
                    <a:pt x="4" y="37"/>
                  </a:cubicBezTo>
                  <a:cubicBezTo>
                    <a:pt x="3" y="37"/>
                    <a:pt x="0" y="19"/>
                    <a:pt x="0" y="19"/>
                  </a:cubicBezTo>
                  <a:cubicBezTo>
                    <a:pt x="18" y="14"/>
                    <a:pt x="35" y="9"/>
                    <a:pt x="53" y="6"/>
                  </a:cubicBezTo>
                  <a:cubicBezTo>
                    <a:pt x="64" y="4"/>
                    <a:pt x="78" y="0"/>
                    <a:pt x="85" y="2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8">
              <a:extLst>
                <a:ext uri="{FF2B5EF4-FFF2-40B4-BE49-F238E27FC236}">
                  <a16:creationId xmlns:a16="http://schemas.microsoft.com/office/drawing/2014/main" id="{2AEC695B-24DE-5B3E-D034-A04786330086}"/>
                </a:ext>
              </a:extLst>
            </p:cNvPr>
            <p:cNvSpPr>
              <a:spLocks/>
            </p:cNvSpPr>
            <p:nvPr/>
          </p:nvSpPr>
          <p:spPr bwMode="auto">
            <a:xfrm>
              <a:off x="9222694" y="192556"/>
              <a:ext cx="65495" cy="31205"/>
            </a:xfrm>
            <a:custGeom>
              <a:avLst/>
              <a:gdLst>
                <a:gd name="T0" fmla="*/ 90 w 90"/>
                <a:gd name="T1" fmla="*/ 12 h 38"/>
                <a:gd name="T2" fmla="*/ 0 w 90"/>
                <a:gd name="T3" fmla="*/ 19 h 38"/>
                <a:gd name="T4" fmla="*/ 78 w 90"/>
                <a:gd name="T5" fmla="*/ 0 h 38"/>
                <a:gd name="T6" fmla="*/ 90 w 90"/>
                <a:gd name="T7" fmla="*/ 12 h 38"/>
              </a:gdLst>
              <a:ahLst/>
              <a:cxnLst>
                <a:cxn ang="0">
                  <a:pos x="T0" y="T1"/>
                </a:cxn>
                <a:cxn ang="0">
                  <a:pos x="T2" y="T3"/>
                </a:cxn>
                <a:cxn ang="0">
                  <a:pos x="T4" y="T5"/>
                </a:cxn>
                <a:cxn ang="0">
                  <a:pos x="T6" y="T7"/>
                </a:cxn>
              </a:cxnLst>
              <a:rect l="0" t="0" r="r" b="b"/>
              <a:pathLst>
                <a:path w="90" h="38">
                  <a:moveTo>
                    <a:pt x="90" y="12"/>
                  </a:moveTo>
                  <a:cubicBezTo>
                    <a:pt x="53" y="36"/>
                    <a:pt x="21" y="38"/>
                    <a:pt x="0" y="19"/>
                  </a:cubicBezTo>
                  <a:cubicBezTo>
                    <a:pt x="24" y="0"/>
                    <a:pt x="51" y="2"/>
                    <a:pt x="78" y="0"/>
                  </a:cubicBezTo>
                  <a:cubicBezTo>
                    <a:pt x="81" y="0"/>
                    <a:pt x="86" y="8"/>
                    <a:pt x="9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29">
              <a:extLst>
                <a:ext uri="{FF2B5EF4-FFF2-40B4-BE49-F238E27FC236}">
                  <a16:creationId xmlns:a16="http://schemas.microsoft.com/office/drawing/2014/main" id="{197531E0-5E4F-D675-556A-08ECEA23FB95}"/>
                </a:ext>
              </a:extLst>
            </p:cNvPr>
            <p:cNvSpPr>
              <a:spLocks/>
            </p:cNvSpPr>
            <p:nvPr/>
          </p:nvSpPr>
          <p:spPr bwMode="auto">
            <a:xfrm>
              <a:off x="9001649" y="234684"/>
              <a:ext cx="62767" cy="24964"/>
            </a:xfrm>
            <a:custGeom>
              <a:avLst/>
              <a:gdLst>
                <a:gd name="T0" fmla="*/ 87 w 87"/>
                <a:gd name="T1" fmla="*/ 16 h 32"/>
                <a:gd name="T2" fmla="*/ 62 w 87"/>
                <a:gd name="T3" fmla="*/ 27 h 32"/>
                <a:gd name="T4" fmla="*/ 7 w 87"/>
                <a:gd name="T5" fmla="*/ 32 h 32"/>
                <a:gd name="T6" fmla="*/ 1 w 87"/>
                <a:gd name="T7" fmla="*/ 24 h 32"/>
                <a:gd name="T8" fmla="*/ 6 w 87"/>
                <a:gd name="T9" fmla="*/ 11 h 32"/>
                <a:gd name="T10" fmla="*/ 87 w 87"/>
                <a:gd name="T11" fmla="*/ 16 h 32"/>
              </a:gdLst>
              <a:ahLst/>
              <a:cxnLst>
                <a:cxn ang="0">
                  <a:pos x="T0" y="T1"/>
                </a:cxn>
                <a:cxn ang="0">
                  <a:pos x="T2" y="T3"/>
                </a:cxn>
                <a:cxn ang="0">
                  <a:pos x="T4" y="T5"/>
                </a:cxn>
                <a:cxn ang="0">
                  <a:pos x="T6" y="T7"/>
                </a:cxn>
                <a:cxn ang="0">
                  <a:pos x="T8" y="T9"/>
                </a:cxn>
                <a:cxn ang="0">
                  <a:pos x="T10" y="T11"/>
                </a:cxn>
              </a:cxnLst>
              <a:rect l="0" t="0" r="r" b="b"/>
              <a:pathLst>
                <a:path w="87" h="32">
                  <a:moveTo>
                    <a:pt x="87" y="16"/>
                  </a:moveTo>
                  <a:cubicBezTo>
                    <a:pt x="79" y="20"/>
                    <a:pt x="71" y="25"/>
                    <a:pt x="62" y="27"/>
                  </a:cubicBezTo>
                  <a:cubicBezTo>
                    <a:pt x="44" y="30"/>
                    <a:pt x="25" y="31"/>
                    <a:pt x="7" y="32"/>
                  </a:cubicBezTo>
                  <a:cubicBezTo>
                    <a:pt x="5" y="32"/>
                    <a:pt x="0" y="27"/>
                    <a:pt x="1" y="24"/>
                  </a:cubicBezTo>
                  <a:cubicBezTo>
                    <a:pt x="1" y="19"/>
                    <a:pt x="3" y="13"/>
                    <a:pt x="6" y="11"/>
                  </a:cubicBezTo>
                  <a:cubicBezTo>
                    <a:pt x="17" y="2"/>
                    <a:pt x="67" y="0"/>
                    <a:pt x="87"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30">
              <a:extLst>
                <a:ext uri="{FF2B5EF4-FFF2-40B4-BE49-F238E27FC236}">
                  <a16:creationId xmlns:a16="http://schemas.microsoft.com/office/drawing/2014/main" id="{3C443DEE-789A-0E75-3840-B5F45B90437F}"/>
                </a:ext>
              </a:extLst>
            </p:cNvPr>
            <p:cNvSpPr>
              <a:spLocks/>
            </p:cNvSpPr>
            <p:nvPr/>
          </p:nvSpPr>
          <p:spPr bwMode="auto">
            <a:xfrm>
              <a:off x="8663257" y="289293"/>
              <a:ext cx="65495" cy="26525"/>
            </a:xfrm>
            <a:custGeom>
              <a:avLst/>
              <a:gdLst>
                <a:gd name="T0" fmla="*/ 95 w 95"/>
                <a:gd name="T1" fmla="*/ 15 h 32"/>
                <a:gd name="T2" fmla="*/ 9 w 95"/>
                <a:gd name="T3" fmla="*/ 30 h 32"/>
                <a:gd name="T4" fmla="*/ 20 w 95"/>
                <a:gd name="T5" fmla="*/ 6 h 32"/>
                <a:gd name="T6" fmla="*/ 82 w 95"/>
                <a:gd name="T7" fmla="*/ 1 h 32"/>
                <a:gd name="T8" fmla="*/ 95 w 95"/>
                <a:gd name="T9" fmla="*/ 15 h 32"/>
              </a:gdLst>
              <a:ahLst/>
              <a:cxnLst>
                <a:cxn ang="0">
                  <a:pos x="T0" y="T1"/>
                </a:cxn>
                <a:cxn ang="0">
                  <a:pos x="T2" y="T3"/>
                </a:cxn>
                <a:cxn ang="0">
                  <a:pos x="T4" y="T5"/>
                </a:cxn>
                <a:cxn ang="0">
                  <a:pos x="T6" y="T7"/>
                </a:cxn>
                <a:cxn ang="0">
                  <a:pos x="T8" y="T9"/>
                </a:cxn>
              </a:cxnLst>
              <a:rect l="0" t="0" r="r" b="b"/>
              <a:pathLst>
                <a:path w="95" h="32">
                  <a:moveTo>
                    <a:pt x="95" y="15"/>
                  </a:moveTo>
                  <a:cubicBezTo>
                    <a:pt x="64" y="32"/>
                    <a:pt x="36" y="32"/>
                    <a:pt x="9" y="30"/>
                  </a:cubicBezTo>
                  <a:cubicBezTo>
                    <a:pt x="0" y="14"/>
                    <a:pt x="9" y="8"/>
                    <a:pt x="20" y="6"/>
                  </a:cubicBezTo>
                  <a:cubicBezTo>
                    <a:pt x="41" y="3"/>
                    <a:pt x="62" y="1"/>
                    <a:pt x="82" y="1"/>
                  </a:cubicBezTo>
                  <a:cubicBezTo>
                    <a:pt x="85" y="0"/>
                    <a:pt x="89" y="7"/>
                    <a:pt x="9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31">
              <a:extLst>
                <a:ext uri="{FF2B5EF4-FFF2-40B4-BE49-F238E27FC236}">
                  <a16:creationId xmlns:a16="http://schemas.microsoft.com/office/drawing/2014/main" id="{80E3AFED-D2C1-F28B-8728-08CC2864113A}"/>
                </a:ext>
              </a:extLst>
            </p:cNvPr>
            <p:cNvSpPr>
              <a:spLocks/>
            </p:cNvSpPr>
            <p:nvPr/>
          </p:nvSpPr>
          <p:spPr bwMode="auto">
            <a:xfrm>
              <a:off x="8551369" y="306456"/>
              <a:ext cx="62767" cy="31205"/>
            </a:xfrm>
            <a:custGeom>
              <a:avLst/>
              <a:gdLst>
                <a:gd name="T0" fmla="*/ 0 w 90"/>
                <a:gd name="T1" fmla="*/ 28 h 39"/>
                <a:gd name="T2" fmla="*/ 16 w 90"/>
                <a:gd name="T3" fmla="*/ 9 h 39"/>
                <a:gd name="T4" fmla="*/ 75 w 90"/>
                <a:gd name="T5" fmla="*/ 0 h 39"/>
                <a:gd name="T6" fmla="*/ 89 w 90"/>
                <a:gd name="T7" fmla="*/ 10 h 39"/>
                <a:gd name="T8" fmla="*/ 81 w 90"/>
                <a:gd name="T9" fmla="*/ 24 h 39"/>
                <a:gd name="T10" fmla="*/ 0 w 90"/>
                <a:gd name="T11" fmla="*/ 28 h 39"/>
              </a:gdLst>
              <a:ahLst/>
              <a:cxnLst>
                <a:cxn ang="0">
                  <a:pos x="T0" y="T1"/>
                </a:cxn>
                <a:cxn ang="0">
                  <a:pos x="T2" y="T3"/>
                </a:cxn>
                <a:cxn ang="0">
                  <a:pos x="T4" y="T5"/>
                </a:cxn>
                <a:cxn ang="0">
                  <a:pos x="T6" y="T7"/>
                </a:cxn>
                <a:cxn ang="0">
                  <a:pos x="T8" y="T9"/>
                </a:cxn>
                <a:cxn ang="0">
                  <a:pos x="T10" y="T11"/>
                </a:cxn>
              </a:cxnLst>
              <a:rect l="0" t="0" r="r" b="b"/>
              <a:pathLst>
                <a:path w="90" h="39">
                  <a:moveTo>
                    <a:pt x="0" y="28"/>
                  </a:moveTo>
                  <a:cubicBezTo>
                    <a:pt x="8" y="19"/>
                    <a:pt x="11" y="10"/>
                    <a:pt x="16" y="9"/>
                  </a:cubicBezTo>
                  <a:cubicBezTo>
                    <a:pt x="36" y="5"/>
                    <a:pt x="55" y="2"/>
                    <a:pt x="75" y="0"/>
                  </a:cubicBezTo>
                  <a:cubicBezTo>
                    <a:pt x="80" y="0"/>
                    <a:pt x="88" y="5"/>
                    <a:pt x="89" y="10"/>
                  </a:cubicBezTo>
                  <a:cubicBezTo>
                    <a:pt x="90" y="14"/>
                    <a:pt x="85" y="23"/>
                    <a:pt x="81" y="24"/>
                  </a:cubicBezTo>
                  <a:cubicBezTo>
                    <a:pt x="56" y="30"/>
                    <a:pt x="31" y="39"/>
                    <a:pt x="0"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32">
              <a:extLst>
                <a:ext uri="{FF2B5EF4-FFF2-40B4-BE49-F238E27FC236}">
                  <a16:creationId xmlns:a16="http://schemas.microsoft.com/office/drawing/2014/main" id="{50B36A16-B1A8-EE92-1A08-372E87A3142B}"/>
                </a:ext>
              </a:extLst>
            </p:cNvPr>
            <p:cNvSpPr>
              <a:spLocks/>
            </p:cNvSpPr>
            <p:nvPr/>
          </p:nvSpPr>
          <p:spPr bwMode="auto">
            <a:xfrm>
              <a:off x="8442210" y="317377"/>
              <a:ext cx="62767" cy="32766"/>
            </a:xfrm>
            <a:custGeom>
              <a:avLst/>
              <a:gdLst>
                <a:gd name="T0" fmla="*/ 90 w 90"/>
                <a:gd name="T1" fmla="*/ 26 h 41"/>
                <a:gd name="T2" fmla="*/ 9 w 90"/>
                <a:gd name="T3" fmla="*/ 41 h 41"/>
                <a:gd name="T4" fmla="*/ 1 w 90"/>
                <a:gd name="T5" fmla="*/ 29 h 41"/>
                <a:gd name="T6" fmla="*/ 6 w 90"/>
                <a:gd name="T7" fmla="*/ 20 h 41"/>
                <a:gd name="T8" fmla="*/ 85 w 90"/>
                <a:gd name="T9" fmla="*/ 14 h 41"/>
                <a:gd name="T10" fmla="*/ 90 w 90"/>
                <a:gd name="T11" fmla="*/ 26 h 41"/>
              </a:gdLst>
              <a:ahLst/>
              <a:cxnLst>
                <a:cxn ang="0">
                  <a:pos x="T0" y="T1"/>
                </a:cxn>
                <a:cxn ang="0">
                  <a:pos x="T2" y="T3"/>
                </a:cxn>
                <a:cxn ang="0">
                  <a:pos x="T4" y="T5"/>
                </a:cxn>
                <a:cxn ang="0">
                  <a:pos x="T6" y="T7"/>
                </a:cxn>
                <a:cxn ang="0">
                  <a:pos x="T8" y="T9"/>
                </a:cxn>
                <a:cxn ang="0">
                  <a:pos x="T10" y="T11"/>
                </a:cxn>
              </a:cxnLst>
              <a:rect l="0" t="0" r="r" b="b"/>
              <a:pathLst>
                <a:path w="90" h="41">
                  <a:moveTo>
                    <a:pt x="90" y="26"/>
                  </a:moveTo>
                  <a:cubicBezTo>
                    <a:pt x="65" y="40"/>
                    <a:pt x="37" y="41"/>
                    <a:pt x="9" y="41"/>
                  </a:cubicBezTo>
                  <a:cubicBezTo>
                    <a:pt x="6" y="41"/>
                    <a:pt x="2" y="34"/>
                    <a:pt x="1" y="29"/>
                  </a:cubicBezTo>
                  <a:cubicBezTo>
                    <a:pt x="0" y="27"/>
                    <a:pt x="3" y="20"/>
                    <a:pt x="6" y="20"/>
                  </a:cubicBezTo>
                  <a:cubicBezTo>
                    <a:pt x="32" y="15"/>
                    <a:pt x="57" y="0"/>
                    <a:pt x="85" y="14"/>
                  </a:cubicBezTo>
                  <a:cubicBezTo>
                    <a:pt x="87" y="15"/>
                    <a:pt x="87" y="19"/>
                    <a:pt x="90"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33">
              <a:extLst>
                <a:ext uri="{FF2B5EF4-FFF2-40B4-BE49-F238E27FC236}">
                  <a16:creationId xmlns:a16="http://schemas.microsoft.com/office/drawing/2014/main" id="{8E15693B-EB8D-438B-6200-B13E84B354FE}"/>
                </a:ext>
              </a:extLst>
            </p:cNvPr>
            <p:cNvSpPr>
              <a:spLocks/>
            </p:cNvSpPr>
            <p:nvPr/>
          </p:nvSpPr>
          <p:spPr bwMode="auto">
            <a:xfrm>
              <a:off x="8215707" y="359505"/>
              <a:ext cx="62767" cy="31205"/>
            </a:xfrm>
            <a:custGeom>
              <a:avLst/>
              <a:gdLst>
                <a:gd name="T0" fmla="*/ 0 w 87"/>
                <a:gd name="T1" fmla="*/ 17 h 37"/>
                <a:gd name="T2" fmla="*/ 76 w 87"/>
                <a:gd name="T3" fmla="*/ 2 h 37"/>
                <a:gd name="T4" fmla="*/ 86 w 87"/>
                <a:gd name="T5" fmla="*/ 11 h 37"/>
                <a:gd name="T6" fmla="*/ 83 w 87"/>
                <a:gd name="T7" fmla="*/ 21 h 37"/>
                <a:gd name="T8" fmla="*/ 4 w 87"/>
                <a:gd name="T9" fmla="*/ 29 h 37"/>
                <a:gd name="T10" fmla="*/ 0 w 87"/>
                <a:gd name="T11" fmla="*/ 17 h 37"/>
              </a:gdLst>
              <a:ahLst/>
              <a:cxnLst>
                <a:cxn ang="0">
                  <a:pos x="T0" y="T1"/>
                </a:cxn>
                <a:cxn ang="0">
                  <a:pos x="T2" y="T3"/>
                </a:cxn>
                <a:cxn ang="0">
                  <a:pos x="T4" y="T5"/>
                </a:cxn>
                <a:cxn ang="0">
                  <a:pos x="T6" y="T7"/>
                </a:cxn>
                <a:cxn ang="0">
                  <a:pos x="T8" y="T9"/>
                </a:cxn>
                <a:cxn ang="0">
                  <a:pos x="T10" y="T11"/>
                </a:cxn>
              </a:cxnLst>
              <a:rect l="0" t="0" r="r" b="b"/>
              <a:pathLst>
                <a:path w="87" h="37">
                  <a:moveTo>
                    <a:pt x="0" y="17"/>
                  </a:moveTo>
                  <a:cubicBezTo>
                    <a:pt x="24" y="0"/>
                    <a:pt x="50" y="3"/>
                    <a:pt x="76" y="2"/>
                  </a:cubicBezTo>
                  <a:cubicBezTo>
                    <a:pt x="79" y="2"/>
                    <a:pt x="84" y="7"/>
                    <a:pt x="86" y="11"/>
                  </a:cubicBezTo>
                  <a:cubicBezTo>
                    <a:pt x="87" y="13"/>
                    <a:pt x="85" y="19"/>
                    <a:pt x="83" y="21"/>
                  </a:cubicBezTo>
                  <a:cubicBezTo>
                    <a:pt x="72" y="31"/>
                    <a:pt x="18" y="37"/>
                    <a:pt x="4" y="29"/>
                  </a:cubicBezTo>
                  <a:cubicBezTo>
                    <a:pt x="2" y="27"/>
                    <a:pt x="2" y="22"/>
                    <a:pt x="0" y="1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34">
              <a:extLst>
                <a:ext uri="{FF2B5EF4-FFF2-40B4-BE49-F238E27FC236}">
                  <a16:creationId xmlns:a16="http://schemas.microsoft.com/office/drawing/2014/main" id="{1F855CE0-D9ED-00FE-845C-F5656D611938}"/>
                </a:ext>
              </a:extLst>
            </p:cNvPr>
            <p:cNvSpPr>
              <a:spLocks/>
            </p:cNvSpPr>
            <p:nvPr/>
          </p:nvSpPr>
          <p:spPr bwMode="auto">
            <a:xfrm>
              <a:off x="9558358" y="108301"/>
              <a:ext cx="60037" cy="35887"/>
            </a:xfrm>
            <a:custGeom>
              <a:avLst/>
              <a:gdLst>
                <a:gd name="T0" fmla="*/ 85 w 85"/>
                <a:gd name="T1" fmla="*/ 11 h 44"/>
                <a:gd name="T2" fmla="*/ 73 w 85"/>
                <a:gd name="T3" fmla="*/ 28 h 44"/>
                <a:gd name="T4" fmla="*/ 16 w 85"/>
                <a:gd name="T5" fmla="*/ 43 h 44"/>
                <a:gd name="T6" fmla="*/ 1 w 85"/>
                <a:gd name="T7" fmla="*/ 35 h 44"/>
                <a:gd name="T8" fmla="*/ 8 w 85"/>
                <a:gd name="T9" fmla="*/ 20 h 44"/>
                <a:gd name="T10" fmla="*/ 78 w 85"/>
                <a:gd name="T11" fmla="*/ 0 h 44"/>
                <a:gd name="T12" fmla="*/ 85 w 85"/>
                <a:gd name="T13" fmla="*/ 11 h 44"/>
              </a:gdLst>
              <a:ahLst/>
              <a:cxnLst>
                <a:cxn ang="0">
                  <a:pos x="T0" y="T1"/>
                </a:cxn>
                <a:cxn ang="0">
                  <a:pos x="T2" y="T3"/>
                </a:cxn>
                <a:cxn ang="0">
                  <a:pos x="T4" y="T5"/>
                </a:cxn>
                <a:cxn ang="0">
                  <a:pos x="T6" y="T7"/>
                </a:cxn>
                <a:cxn ang="0">
                  <a:pos x="T8" y="T9"/>
                </a:cxn>
                <a:cxn ang="0">
                  <a:pos x="T10" y="T11"/>
                </a:cxn>
                <a:cxn ang="0">
                  <a:pos x="T12" y="T13"/>
                </a:cxn>
              </a:cxnLst>
              <a:rect l="0" t="0" r="r" b="b"/>
              <a:pathLst>
                <a:path w="85" h="44">
                  <a:moveTo>
                    <a:pt x="85" y="11"/>
                  </a:moveTo>
                  <a:cubicBezTo>
                    <a:pt x="81" y="17"/>
                    <a:pt x="79" y="26"/>
                    <a:pt x="73" y="28"/>
                  </a:cubicBezTo>
                  <a:cubicBezTo>
                    <a:pt x="55" y="34"/>
                    <a:pt x="35" y="39"/>
                    <a:pt x="16" y="43"/>
                  </a:cubicBezTo>
                  <a:cubicBezTo>
                    <a:pt x="11" y="44"/>
                    <a:pt x="3" y="39"/>
                    <a:pt x="1" y="35"/>
                  </a:cubicBezTo>
                  <a:cubicBezTo>
                    <a:pt x="0" y="31"/>
                    <a:pt x="4" y="21"/>
                    <a:pt x="8" y="20"/>
                  </a:cubicBezTo>
                  <a:cubicBezTo>
                    <a:pt x="31" y="12"/>
                    <a:pt x="55" y="7"/>
                    <a:pt x="78" y="0"/>
                  </a:cubicBezTo>
                  <a:cubicBezTo>
                    <a:pt x="81" y="4"/>
                    <a:pt x="83" y="7"/>
                    <a:pt x="85" y="1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5">
              <a:extLst>
                <a:ext uri="{FF2B5EF4-FFF2-40B4-BE49-F238E27FC236}">
                  <a16:creationId xmlns:a16="http://schemas.microsoft.com/office/drawing/2014/main" id="{E13A539E-DA8C-2968-BA8E-158AEA990F1F}"/>
                </a:ext>
              </a:extLst>
            </p:cNvPr>
            <p:cNvSpPr>
              <a:spLocks/>
            </p:cNvSpPr>
            <p:nvPr/>
          </p:nvSpPr>
          <p:spPr bwMode="auto">
            <a:xfrm>
              <a:off x="9446469" y="139506"/>
              <a:ext cx="62767" cy="37447"/>
            </a:xfrm>
            <a:custGeom>
              <a:avLst/>
              <a:gdLst>
                <a:gd name="T0" fmla="*/ 86 w 86"/>
                <a:gd name="T1" fmla="*/ 14 h 47"/>
                <a:gd name="T2" fmla="*/ 0 w 86"/>
                <a:gd name="T3" fmla="*/ 29 h 47"/>
                <a:gd name="T4" fmla="*/ 86 w 86"/>
                <a:gd name="T5" fmla="*/ 14 h 47"/>
              </a:gdLst>
              <a:ahLst/>
              <a:cxnLst>
                <a:cxn ang="0">
                  <a:pos x="T0" y="T1"/>
                </a:cxn>
                <a:cxn ang="0">
                  <a:pos x="T2" y="T3"/>
                </a:cxn>
                <a:cxn ang="0">
                  <a:pos x="T4" y="T5"/>
                </a:cxn>
              </a:cxnLst>
              <a:rect l="0" t="0" r="r" b="b"/>
              <a:pathLst>
                <a:path w="86" h="47">
                  <a:moveTo>
                    <a:pt x="86" y="14"/>
                  </a:moveTo>
                  <a:cubicBezTo>
                    <a:pt x="64" y="40"/>
                    <a:pt x="23" y="47"/>
                    <a:pt x="0" y="29"/>
                  </a:cubicBezTo>
                  <a:cubicBezTo>
                    <a:pt x="24" y="6"/>
                    <a:pt x="60" y="0"/>
                    <a:pt x="86" y="1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36">
              <a:extLst>
                <a:ext uri="{FF2B5EF4-FFF2-40B4-BE49-F238E27FC236}">
                  <a16:creationId xmlns:a16="http://schemas.microsoft.com/office/drawing/2014/main" id="{08450FE9-3D39-67BE-4376-D8EDB22B7B77}"/>
                </a:ext>
              </a:extLst>
            </p:cNvPr>
            <p:cNvSpPr>
              <a:spLocks/>
            </p:cNvSpPr>
            <p:nvPr/>
          </p:nvSpPr>
          <p:spPr bwMode="auto">
            <a:xfrm>
              <a:off x="7440681" y="545177"/>
              <a:ext cx="62767" cy="40567"/>
            </a:xfrm>
            <a:custGeom>
              <a:avLst/>
              <a:gdLst>
                <a:gd name="T0" fmla="*/ 0 w 92"/>
                <a:gd name="T1" fmla="*/ 35 h 51"/>
                <a:gd name="T2" fmla="*/ 74 w 92"/>
                <a:gd name="T3" fmla="*/ 1 h 51"/>
                <a:gd name="T4" fmla="*/ 90 w 92"/>
                <a:gd name="T5" fmla="*/ 8 h 51"/>
                <a:gd name="T6" fmla="*/ 87 w 92"/>
                <a:gd name="T7" fmla="*/ 22 h 51"/>
                <a:gd name="T8" fmla="*/ 19 w 92"/>
                <a:gd name="T9" fmla="*/ 50 h 51"/>
                <a:gd name="T10" fmla="*/ 0 w 92"/>
                <a:gd name="T11" fmla="*/ 35 h 51"/>
              </a:gdLst>
              <a:ahLst/>
              <a:cxnLst>
                <a:cxn ang="0">
                  <a:pos x="T0" y="T1"/>
                </a:cxn>
                <a:cxn ang="0">
                  <a:pos x="T2" y="T3"/>
                </a:cxn>
                <a:cxn ang="0">
                  <a:pos x="T4" y="T5"/>
                </a:cxn>
                <a:cxn ang="0">
                  <a:pos x="T6" y="T7"/>
                </a:cxn>
                <a:cxn ang="0">
                  <a:pos x="T8" y="T9"/>
                </a:cxn>
                <a:cxn ang="0">
                  <a:pos x="T10" y="T11"/>
                </a:cxn>
              </a:cxnLst>
              <a:rect l="0" t="0" r="r" b="b"/>
              <a:pathLst>
                <a:path w="92" h="51">
                  <a:moveTo>
                    <a:pt x="0" y="35"/>
                  </a:moveTo>
                  <a:cubicBezTo>
                    <a:pt x="30" y="21"/>
                    <a:pt x="52" y="10"/>
                    <a:pt x="74" y="1"/>
                  </a:cubicBezTo>
                  <a:cubicBezTo>
                    <a:pt x="78" y="0"/>
                    <a:pt x="86" y="4"/>
                    <a:pt x="90" y="8"/>
                  </a:cubicBezTo>
                  <a:cubicBezTo>
                    <a:pt x="92" y="10"/>
                    <a:pt x="90" y="20"/>
                    <a:pt x="87" y="22"/>
                  </a:cubicBezTo>
                  <a:cubicBezTo>
                    <a:pt x="65" y="32"/>
                    <a:pt x="42" y="41"/>
                    <a:pt x="19" y="50"/>
                  </a:cubicBezTo>
                  <a:cubicBezTo>
                    <a:pt x="17" y="51"/>
                    <a:pt x="12" y="44"/>
                    <a:pt x="0" y="3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37">
              <a:extLst>
                <a:ext uri="{FF2B5EF4-FFF2-40B4-BE49-F238E27FC236}">
                  <a16:creationId xmlns:a16="http://schemas.microsoft.com/office/drawing/2014/main" id="{7385FFC5-1516-89A9-21BB-06C2F9AB44DB}"/>
                </a:ext>
              </a:extLst>
            </p:cNvPr>
            <p:cNvSpPr>
              <a:spLocks/>
            </p:cNvSpPr>
            <p:nvPr/>
          </p:nvSpPr>
          <p:spPr bwMode="auto">
            <a:xfrm>
              <a:off x="8324865" y="342342"/>
              <a:ext cx="68225" cy="24964"/>
            </a:xfrm>
            <a:custGeom>
              <a:avLst/>
              <a:gdLst>
                <a:gd name="T0" fmla="*/ 0 w 98"/>
                <a:gd name="T1" fmla="*/ 12 h 32"/>
                <a:gd name="T2" fmla="*/ 85 w 98"/>
                <a:gd name="T3" fmla="*/ 0 h 32"/>
                <a:gd name="T4" fmla="*/ 80 w 98"/>
                <a:gd name="T5" fmla="*/ 26 h 32"/>
                <a:gd name="T6" fmla="*/ 14 w 98"/>
                <a:gd name="T7" fmla="*/ 32 h 32"/>
                <a:gd name="T8" fmla="*/ 0 w 98"/>
                <a:gd name="T9" fmla="*/ 12 h 32"/>
              </a:gdLst>
              <a:ahLst/>
              <a:cxnLst>
                <a:cxn ang="0">
                  <a:pos x="T0" y="T1"/>
                </a:cxn>
                <a:cxn ang="0">
                  <a:pos x="T2" y="T3"/>
                </a:cxn>
                <a:cxn ang="0">
                  <a:pos x="T4" y="T5"/>
                </a:cxn>
                <a:cxn ang="0">
                  <a:pos x="T6" y="T7"/>
                </a:cxn>
                <a:cxn ang="0">
                  <a:pos x="T8" y="T9"/>
                </a:cxn>
              </a:cxnLst>
              <a:rect l="0" t="0" r="r" b="b"/>
              <a:pathLst>
                <a:path w="98" h="32">
                  <a:moveTo>
                    <a:pt x="0" y="12"/>
                  </a:moveTo>
                  <a:cubicBezTo>
                    <a:pt x="34" y="7"/>
                    <a:pt x="61" y="3"/>
                    <a:pt x="85" y="0"/>
                  </a:cubicBezTo>
                  <a:cubicBezTo>
                    <a:pt x="98" y="16"/>
                    <a:pt x="92" y="24"/>
                    <a:pt x="80" y="26"/>
                  </a:cubicBezTo>
                  <a:cubicBezTo>
                    <a:pt x="58" y="30"/>
                    <a:pt x="36" y="31"/>
                    <a:pt x="14" y="32"/>
                  </a:cubicBezTo>
                  <a:cubicBezTo>
                    <a:pt x="11" y="32"/>
                    <a:pt x="9" y="25"/>
                    <a:pt x="0"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38">
              <a:extLst>
                <a:ext uri="{FF2B5EF4-FFF2-40B4-BE49-F238E27FC236}">
                  <a16:creationId xmlns:a16="http://schemas.microsoft.com/office/drawing/2014/main" id="{ED8A17E6-D466-8D96-2409-6FA46620009B}"/>
                </a:ext>
              </a:extLst>
            </p:cNvPr>
            <p:cNvSpPr>
              <a:spLocks/>
            </p:cNvSpPr>
            <p:nvPr/>
          </p:nvSpPr>
          <p:spPr bwMode="auto">
            <a:xfrm>
              <a:off x="9337310" y="167591"/>
              <a:ext cx="60037" cy="31205"/>
            </a:xfrm>
            <a:custGeom>
              <a:avLst/>
              <a:gdLst>
                <a:gd name="T0" fmla="*/ 87 w 87"/>
                <a:gd name="T1" fmla="*/ 9 h 38"/>
                <a:gd name="T2" fmla="*/ 75 w 87"/>
                <a:gd name="T3" fmla="*/ 26 h 38"/>
                <a:gd name="T4" fmla="*/ 17 w 87"/>
                <a:gd name="T5" fmla="*/ 37 h 38"/>
                <a:gd name="T6" fmla="*/ 0 w 87"/>
                <a:gd name="T7" fmla="*/ 26 h 38"/>
                <a:gd name="T8" fmla="*/ 12 w 87"/>
                <a:gd name="T9" fmla="*/ 12 h 38"/>
                <a:gd name="T10" fmla="*/ 80 w 87"/>
                <a:gd name="T11" fmla="*/ 0 h 38"/>
                <a:gd name="T12" fmla="*/ 87 w 87"/>
                <a:gd name="T13" fmla="*/ 9 h 38"/>
              </a:gdLst>
              <a:ahLst/>
              <a:cxnLst>
                <a:cxn ang="0">
                  <a:pos x="T0" y="T1"/>
                </a:cxn>
                <a:cxn ang="0">
                  <a:pos x="T2" y="T3"/>
                </a:cxn>
                <a:cxn ang="0">
                  <a:pos x="T4" y="T5"/>
                </a:cxn>
                <a:cxn ang="0">
                  <a:pos x="T6" y="T7"/>
                </a:cxn>
                <a:cxn ang="0">
                  <a:pos x="T8" y="T9"/>
                </a:cxn>
                <a:cxn ang="0">
                  <a:pos x="T10" y="T11"/>
                </a:cxn>
                <a:cxn ang="0">
                  <a:pos x="T12" y="T13"/>
                </a:cxn>
              </a:cxnLst>
              <a:rect l="0" t="0" r="r" b="b"/>
              <a:pathLst>
                <a:path w="87" h="38">
                  <a:moveTo>
                    <a:pt x="87" y="9"/>
                  </a:moveTo>
                  <a:cubicBezTo>
                    <a:pt x="83" y="15"/>
                    <a:pt x="80" y="25"/>
                    <a:pt x="75" y="26"/>
                  </a:cubicBezTo>
                  <a:cubicBezTo>
                    <a:pt x="56" y="31"/>
                    <a:pt x="37" y="35"/>
                    <a:pt x="17" y="37"/>
                  </a:cubicBezTo>
                  <a:cubicBezTo>
                    <a:pt x="12" y="38"/>
                    <a:pt x="6" y="30"/>
                    <a:pt x="0" y="26"/>
                  </a:cubicBezTo>
                  <a:cubicBezTo>
                    <a:pt x="4" y="21"/>
                    <a:pt x="7" y="13"/>
                    <a:pt x="12" y="12"/>
                  </a:cubicBezTo>
                  <a:cubicBezTo>
                    <a:pt x="34" y="7"/>
                    <a:pt x="57" y="4"/>
                    <a:pt x="80" y="0"/>
                  </a:cubicBezTo>
                  <a:cubicBezTo>
                    <a:pt x="82" y="3"/>
                    <a:pt x="84" y="6"/>
                    <a:pt x="87" y="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39">
              <a:extLst>
                <a:ext uri="{FF2B5EF4-FFF2-40B4-BE49-F238E27FC236}">
                  <a16:creationId xmlns:a16="http://schemas.microsoft.com/office/drawing/2014/main" id="{2979B5C6-DB97-6D82-4E4B-C44E95F17ABC}"/>
                </a:ext>
              </a:extLst>
            </p:cNvPr>
            <p:cNvSpPr>
              <a:spLocks/>
            </p:cNvSpPr>
            <p:nvPr/>
          </p:nvSpPr>
          <p:spPr bwMode="auto">
            <a:xfrm>
              <a:off x="8889760" y="247166"/>
              <a:ext cx="62767" cy="32766"/>
            </a:xfrm>
            <a:custGeom>
              <a:avLst/>
              <a:gdLst>
                <a:gd name="T0" fmla="*/ 88 w 88"/>
                <a:gd name="T1" fmla="*/ 16 h 42"/>
                <a:gd name="T2" fmla="*/ 77 w 88"/>
                <a:gd name="T3" fmla="*/ 31 h 42"/>
                <a:gd name="T4" fmla="*/ 15 w 88"/>
                <a:gd name="T5" fmla="*/ 42 h 42"/>
                <a:gd name="T6" fmla="*/ 1 w 88"/>
                <a:gd name="T7" fmla="*/ 32 h 42"/>
                <a:gd name="T8" fmla="*/ 6 w 88"/>
                <a:gd name="T9" fmla="*/ 19 h 42"/>
                <a:gd name="T10" fmla="*/ 88 w 88"/>
                <a:gd name="T11" fmla="*/ 16 h 42"/>
              </a:gdLst>
              <a:ahLst/>
              <a:cxnLst>
                <a:cxn ang="0">
                  <a:pos x="T0" y="T1"/>
                </a:cxn>
                <a:cxn ang="0">
                  <a:pos x="T2" y="T3"/>
                </a:cxn>
                <a:cxn ang="0">
                  <a:pos x="T4" y="T5"/>
                </a:cxn>
                <a:cxn ang="0">
                  <a:pos x="T6" y="T7"/>
                </a:cxn>
                <a:cxn ang="0">
                  <a:pos x="T8" y="T9"/>
                </a:cxn>
                <a:cxn ang="0">
                  <a:pos x="T10" y="T11"/>
                </a:cxn>
              </a:cxnLst>
              <a:rect l="0" t="0" r="r" b="b"/>
              <a:pathLst>
                <a:path w="88" h="42">
                  <a:moveTo>
                    <a:pt x="88" y="16"/>
                  </a:moveTo>
                  <a:cubicBezTo>
                    <a:pt x="83" y="22"/>
                    <a:pt x="81" y="31"/>
                    <a:pt x="77" y="31"/>
                  </a:cubicBezTo>
                  <a:cubicBezTo>
                    <a:pt x="56" y="36"/>
                    <a:pt x="36" y="40"/>
                    <a:pt x="15" y="42"/>
                  </a:cubicBezTo>
                  <a:cubicBezTo>
                    <a:pt x="11" y="42"/>
                    <a:pt x="4" y="36"/>
                    <a:pt x="1" y="32"/>
                  </a:cubicBezTo>
                  <a:cubicBezTo>
                    <a:pt x="0" y="29"/>
                    <a:pt x="4" y="19"/>
                    <a:pt x="6" y="19"/>
                  </a:cubicBezTo>
                  <a:cubicBezTo>
                    <a:pt x="32" y="14"/>
                    <a:pt x="58" y="0"/>
                    <a:pt x="88"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40">
              <a:extLst>
                <a:ext uri="{FF2B5EF4-FFF2-40B4-BE49-F238E27FC236}">
                  <a16:creationId xmlns:a16="http://schemas.microsoft.com/office/drawing/2014/main" id="{F2A7E40A-9C75-79AF-B009-DB5B1B253F7E}"/>
                </a:ext>
              </a:extLst>
            </p:cNvPr>
            <p:cNvSpPr>
              <a:spLocks/>
            </p:cNvSpPr>
            <p:nvPr/>
          </p:nvSpPr>
          <p:spPr bwMode="auto">
            <a:xfrm>
              <a:off x="7552567" y="501489"/>
              <a:ext cx="57309" cy="35887"/>
            </a:xfrm>
            <a:custGeom>
              <a:avLst/>
              <a:gdLst>
                <a:gd name="T0" fmla="*/ 0 w 81"/>
                <a:gd name="T1" fmla="*/ 44 h 44"/>
                <a:gd name="T2" fmla="*/ 81 w 81"/>
                <a:gd name="T3" fmla="*/ 9 h 44"/>
                <a:gd name="T4" fmla="*/ 0 w 81"/>
                <a:gd name="T5" fmla="*/ 44 h 44"/>
              </a:gdLst>
              <a:ahLst/>
              <a:cxnLst>
                <a:cxn ang="0">
                  <a:pos x="T0" y="T1"/>
                </a:cxn>
                <a:cxn ang="0">
                  <a:pos x="T2" y="T3"/>
                </a:cxn>
                <a:cxn ang="0">
                  <a:pos x="T4" y="T5"/>
                </a:cxn>
              </a:cxnLst>
              <a:rect l="0" t="0" r="r" b="b"/>
              <a:pathLst>
                <a:path w="81" h="44">
                  <a:moveTo>
                    <a:pt x="0" y="44"/>
                  </a:moveTo>
                  <a:cubicBezTo>
                    <a:pt x="5" y="15"/>
                    <a:pt x="43" y="0"/>
                    <a:pt x="81" y="9"/>
                  </a:cubicBezTo>
                  <a:cubicBezTo>
                    <a:pt x="72" y="31"/>
                    <a:pt x="52" y="40"/>
                    <a:pt x="0"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141">
              <a:extLst>
                <a:ext uri="{FF2B5EF4-FFF2-40B4-BE49-F238E27FC236}">
                  <a16:creationId xmlns:a16="http://schemas.microsoft.com/office/drawing/2014/main" id="{CF0AF83C-12BD-D82C-8667-2738F82798A3}"/>
                </a:ext>
              </a:extLst>
            </p:cNvPr>
            <p:cNvSpPr>
              <a:spLocks/>
            </p:cNvSpPr>
            <p:nvPr/>
          </p:nvSpPr>
          <p:spPr bwMode="auto">
            <a:xfrm>
              <a:off x="7372456" y="609149"/>
              <a:ext cx="35477" cy="67092"/>
            </a:xfrm>
            <a:custGeom>
              <a:avLst/>
              <a:gdLst>
                <a:gd name="T0" fmla="*/ 40 w 53"/>
                <a:gd name="T1" fmla="*/ 0 h 84"/>
                <a:gd name="T2" fmla="*/ 47 w 53"/>
                <a:gd name="T3" fmla="*/ 4 h 84"/>
                <a:gd name="T4" fmla="*/ 51 w 53"/>
                <a:gd name="T5" fmla="*/ 20 h 84"/>
                <a:gd name="T6" fmla="*/ 16 w 53"/>
                <a:gd name="T7" fmla="*/ 76 h 84"/>
                <a:gd name="T8" fmla="*/ 2 w 53"/>
                <a:gd name="T9" fmla="*/ 60 h 84"/>
                <a:gd name="T10" fmla="*/ 40 w 53"/>
                <a:gd name="T11" fmla="*/ 0 h 84"/>
              </a:gdLst>
              <a:ahLst/>
              <a:cxnLst>
                <a:cxn ang="0">
                  <a:pos x="T0" y="T1"/>
                </a:cxn>
                <a:cxn ang="0">
                  <a:pos x="T2" y="T3"/>
                </a:cxn>
                <a:cxn ang="0">
                  <a:pos x="T4" y="T5"/>
                </a:cxn>
                <a:cxn ang="0">
                  <a:pos x="T6" y="T7"/>
                </a:cxn>
                <a:cxn ang="0">
                  <a:pos x="T8" y="T9"/>
                </a:cxn>
                <a:cxn ang="0">
                  <a:pos x="T10" y="T11"/>
                </a:cxn>
              </a:cxnLst>
              <a:rect l="0" t="0" r="r" b="b"/>
              <a:pathLst>
                <a:path w="53" h="84">
                  <a:moveTo>
                    <a:pt x="40" y="0"/>
                  </a:moveTo>
                  <a:cubicBezTo>
                    <a:pt x="45" y="2"/>
                    <a:pt x="47" y="3"/>
                    <a:pt x="47" y="4"/>
                  </a:cubicBezTo>
                  <a:cubicBezTo>
                    <a:pt x="49" y="9"/>
                    <a:pt x="53" y="17"/>
                    <a:pt x="51" y="20"/>
                  </a:cubicBezTo>
                  <a:cubicBezTo>
                    <a:pt x="41" y="40"/>
                    <a:pt x="31" y="61"/>
                    <a:pt x="16" y="76"/>
                  </a:cubicBezTo>
                  <a:cubicBezTo>
                    <a:pt x="8" y="84"/>
                    <a:pt x="0" y="70"/>
                    <a:pt x="2" y="60"/>
                  </a:cubicBezTo>
                  <a:cubicBezTo>
                    <a:pt x="6" y="36"/>
                    <a:pt x="18" y="15"/>
                    <a:pt x="4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142">
              <a:extLst>
                <a:ext uri="{FF2B5EF4-FFF2-40B4-BE49-F238E27FC236}">
                  <a16:creationId xmlns:a16="http://schemas.microsoft.com/office/drawing/2014/main" id="{B5DE68E2-9992-5861-0BA9-4ED0C04A1634}"/>
                </a:ext>
              </a:extLst>
            </p:cNvPr>
            <p:cNvSpPr>
              <a:spLocks/>
            </p:cNvSpPr>
            <p:nvPr/>
          </p:nvSpPr>
          <p:spPr bwMode="auto">
            <a:xfrm>
              <a:off x="9664786" y="67734"/>
              <a:ext cx="60037" cy="39007"/>
            </a:xfrm>
            <a:custGeom>
              <a:avLst/>
              <a:gdLst>
                <a:gd name="T0" fmla="*/ 0 w 88"/>
                <a:gd name="T1" fmla="*/ 42 h 48"/>
                <a:gd name="T2" fmla="*/ 85 w 88"/>
                <a:gd name="T3" fmla="*/ 0 h 48"/>
                <a:gd name="T4" fmla="*/ 86 w 88"/>
                <a:gd name="T5" fmla="*/ 23 h 48"/>
                <a:gd name="T6" fmla="*/ 0 w 88"/>
                <a:gd name="T7" fmla="*/ 42 h 48"/>
              </a:gdLst>
              <a:ahLst/>
              <a:cxnLst>
                <a:cxn ang="0">
                  <a:pos x="T0" y="T1"/>
                </a:cxn>
                <a:cxn ang="0">
                  <a:pos x="T2" y="T3"/>
                </a:cxn>
                <a:cxn ang="0">
                  <a:pos x="T4" y="T5"/>
                </a:cxn>
                <a:cxn ang="0">
                  <a:pos x="T6" y="T7"/>
                </a:cxn>
              </a:cxnLst>
              <a:rect l="0" t="0" r="r" b="b"/>
              <a:pathLst>
                <a:path w="88" h="48">
                  <a:moveTo>
                    <a:pt x="0" y="42"/>
                  </a:moveTo>
                  <a:cubicBezTo>
                    <a:pt x="23" y="11"/>
                    <a:pt x="55" y="14"/>
                    <a:pt x="85" y="0"/>
                  </a:cubicBezTo>
                  <a:cubicBezTo>
                    <a:pt x="85" y="12"/>
                    <a:pt x="88" y="20"/>
                    <a:pt x="86" y="23"/>
                  </a:cubicBezTo>
                  <a:cubicBezTo>
                    <a:pt x="72" y="38"/>
                    <a:pt x="30" y="48"/>
                    <a:pt x="0" y="4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143">
              <a:extLst>
                <a:ext uri="{FF2B5EF4-FFF2-40B4-BE49-F238E27FC236}">
                  <a16:creationId xmlns:a16="http://schemas.microsoft.com/office/drawing/2014/main" id="{6091AC94-D407-686F-2405-5E51B9628C5B}"/>
                </a:ext>
              </a:extLst>
            </p:cNvPr>
            <p:cNvSpPr>
              <a:spLocks/>
            </p:cNvSpPr>
            <p:nvPr/>
          </p:nvSpPr>
          <p:spPr bwMode="auto">
            <a:xfrm>
              <a:off x="7399745" y="718368"/>
              <a:ext cx="27290" cy="29646"/>
            </a:xfrm>
            <a:custGeom>
              <a:avLst/>
              <a:gdLst>
                <a:gd name="T0" fmla="*/ 34 w 38"/>
                <a:gd name="T1" fmla="*/ 33 h 36"/>
                <a:gd name="T2" fmla="*/ 27 w 38"/>
                <a:gd name="T3" fmla="*/ 36 h 36"/>
                <a:gd name="T4" fmla="*/ 1 w 38"/>
                <a:gd name="T5" fmla="*/ 10 h 36"/>
                <a:gd name="T6" fmla="*/ 13 w 38"/>
                <a:gd name="T7" fmla="*/ 1 h 36"/>
                <a:gd name="T8" fmla="*/ 34 w 38"/>
                <a:gd name="T9" fmla="*/ 33 h 36"/>
              </a:gdLst>
              <a:ahLst/>
              <a:cxnLst>
                <a:cxn ang="0">
                  <a:pos x="T0" y="T1"/>
                </a:cxn>
                <a:cxn ang="0">
                  <a:pos x="T2" y="T3"/>
                </a:cxn>
                <a:cxn ang="0">
                  <a:pos x="T4" y="T5"/>
                </a:cxn>
                <a:cxn ang="0">
                  <a:pos x="T6" y="T7"/>
                </a:cxn>
                <a:cxn ang="0">
                  <a:pos x="T8" y="T9"/>
                </a:cxn>
              </a:cxnLst>
              <a:rect l="0" t="0" r="r" b="b"/>
              <a:pathLst>
                <a:path w="38" h="36">
                  <a:moveTo>
                    <a:pt x="34" y="33"/>
                  </a:moveTo>
                  <a:cubicBezTo>
                    <a:pt x="29" y="35"/>
                    <a:pt x="28" y="36"/>
                    <a:pt x="27" y="36"/>
                  </a:cubicBezTo>
                  <a:cubicBezTo>
                    <a:pt x="11" y="34"/>
                    <a:pt x="0" y="27"/>
                    <a:pt x="1" y="10"/>
                  </a:cubicBezTo>
                  <a:cubicBezTo>
                    <a:pt x="2" y="7"/>
                    <a:pt x="10" y="0"/>
                    <a:pt x="13" y="1"/>
                  </a:cubicBezTo>
                  <a:cubicBezTo>
                    <a:pt x="27" y="6"/>
                    <a:pt x="38" y="14"/>
                    <a:pt x="34" y="3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 name="TextBox 8">
            <a:extLst>
              <a:ext uri="{FF2B5EF4-FFF2-40B4-BE49-F238E27FC236}">
                <a16:creationId xmlns:a16="http://schemas.microsoft.com/office/drawing/2014/main" id="{80620042-C6AA-72BD-A4BA-D5AB3416F717}"/>
              </a:ext>
            </a:extLst>
          </p:cNvPr>
          <p:cNvSpPr txBox="1"/>
          <p:nvPr/>
        </p:nvSpPr>
        <p:spPr>
          <a:xfrm>
            <a:off x="557547" y="-1166873"/>
            <a:ext cx="6541886" cy="861774"/>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endParaRPr lang="en-GB" sz="5000" b="1">
              <a:latin typeface="Noto Sans" panose="020B0502040504020204" pitchFamily="34"/>
              <a:ea typeface="Noto Sans" panose="020B0502040504020204" pitchFamily="34"/>
              <a:cs typeface="Noto Sans" panose="020B0502040504020204" pitchFamily="34"/>
            </a:endParaRPr>
          </a:p>
        </p:txBody>
      </p:sp>
      <p:sp>
        <p:nvSpPr>
          <p:cNvPr id="15" name="TextBox 8">
            <a:extLst>
              <a:ext uri="{FF2B5EF4-FFF2-40B4-BE49-F238E27FC236}">
                <a16:creationId xmlns:a16="http://schemas.microsoft.com/office/drawing/2014/main" id="{BF578EFD-07BF-3382-9734-6EA8F75978A9}"/>
              </a:ext>
            </a:extLst>
          </p:cNvPr>
          <p:cNvSpPr txBox="1"/>
          <p:nvPr/>
        </p:nvSpPr>
        <p:spPr>
          <a:xfrm>
            <a:off x="432234" y="-1821720"/>
            <a:ext cx="6541886" cy="1631216"/>
          </a:xfrm>
          <a:prstGeom prst="rect">
            <a:avLst/>
          </a:prstGeom>
          <a:noFill/>
        </p:spPr>
        <p:txBody>
          <a:bodyPr wrap="square" rtlCol="0">
            <a:spAutoFit/>
          </a:bodyPr>
          <a:lstStyle/>
          <a:p>
            <a:pPr lvl="0">
              <a:defRPr/>
            </a:pPr>
            <a:r>
              <a:rPr lang="en-US" sz="5000" b="1">
                <a:latin typeface="Noto Sans" panose="020B0502040504020204" pitchFamily="34"/>
                <a:ea typeface="Noto Sans" panose="020B0502040504020204" pitchFamily="34"/>
                <a:cs typeface="Noto Sans" panose="020B0502040504020204" pitchFamily="34"/>
              </a:rPr>
              <a:t>De </a:t>
            </a:r>
            <a:r>
              <a:rPr lang="en-US" sz="5000" b="1" err="1">
                <a:latin typeface="Noto Sans" panose="020B0502040504020204" pitchFamily="34"/>
                <a:ea typeface="Noto Sans" panose="020B0502040504020204" pitchFamily="34"/>
                <a:cs typeface="Noto Sans" panose="020B0502040504020204" pitchFamily="34"/>
              </a:rPr>
              <a:t>cliëntreis</a:t>
            </a:r>
            <a:r>
              <a:rPr lang="en-US" sz="5000" b="1">
                <a:latin typeface="Noto Sans" panose="020B0502040504020204" pitchFamily="34"/>
                <a:ea typeface="Noto Sans" panose="020B0502040504020204" pitchFamily="34"/>
                <a:cs typeface="Noto Sans" panose="020B0502040504020204" pitchFamily="34"/>
              </a:rPr>
              <a:t> </a:t>
            </a:r>
          </a:p>
          <a:p>
            <a:pPr lvl="0">
              <a:defRPr/>
            </a:pPr>
            <a:r>
              <a:rPr lang="en-US" sz="5000" b="1">
                <a:latin typeface="Noto Sans" panose="020B0502040504020204" pitchFamily="34"/>
                <a:ea typeface="Noto Sans" panose="020B0502040504020204" pitchFamily="34"/>
                <a:cs typeface="Noto Sans" panose="020B0502040504020204" pitchFamily="34"/>
              </a:rPr>
              <a:t>door Atermes</a:t>
            </a:r>
            <a:endParaRPr lang="en-GB" sz="5000" b="1">
              <a:latin typeface="Noto Sans" panose="020B0502040504020204" pitchFamily="34"/>
              <a:ea typeface="Noto Sans" panose="020B0502040504020204" pitchFamily="34"/>
              <a:cs typeface="Noto Sans" panose="020B0502040504020204" pitchFamily="34"/>
            </a:endParaRPr>
          </a:p>
        </p:txBody>
      </p:sp>
      <p:grpSp>
        <p:nvGrpSpPr>
          <p:cNvPr id="18" name="Group 158">
            <a:extLst>
              <a:ext uri="{FF2B5EF4-FFF2-40B4-BE49-F238E27FC236}">
                <a16:creationId xmlns:a16="http://schemas.microsoft.com/office/drawing/2014/main" id="{5C171019-B75C-2390-75F9-9AFA30BC8FC0}"/>
              </a:ext>
            </a:extLst>
          </p:cNvPr>
          <p:cNvGrpSpPr/>
          <p:nvPr/>
        </p:nvGrpSpPr>
        <p:grpSpPr>
          <a:xfrm>
            <a:off x="7206206" y="-1938961"/>
            <a:ext cx="1166981" cy="1804195"/>
            <a:chOff x="7478257" y="2193205"/>
            <a:chExt cx="452893" cy="700189"/>
          </a:xfrm>
        </p:grpSpPr>
        <p:sp>
          <p:nvSpPr>
            <p:cNvPr id="19" name="Oval 159">
              <a:extLst>
                <a:ext uri="{FF2B5EF4-FFF2-40B4-BE49-F238E27FC236}">
                  <a16:creationId xmlns:a16="http://schemas.microsoft.com/office/drawing/2014/main" id="{5826E05B-5EBD-0A7C-55DC-1576895E139B}"/>
                </a:ext>
              </a:extLst>
            </p:cNvPr>
            <p:cNvSpPr/>
            <p:nvPr/>
          </p:nvSpPr>
          <p:spPr>
            <a:xfrm>
              <a:off x="7478257" y="2786413"/>
              <a:ext cx="452893" cy="106981"/>
            </a:xfrm>
            <a:prstGeom prst="ellipse">
              <a:avLst/>
            </a:prstGeom>
            <a:solidFill>
              <a:schemeClr val="tx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7">
              <a:extLst>
                <a:ext uri="{FF2B5EF4-FFF2-40B4-BE49-F238E27FC236}">
                  <a16:creationId xmlns:a16="http://schemas.microsoft.com/office/drawing/2014/main" id="{809C3E96-B06B-03D7-1966-DD410B87CE94}"/>
                </a:ext>
              </a:extLst>
            </p:cNvPr>
            <p:cNvSpPr>
              <a:spLocks noEditPoints="1"/>
            </p:cNvSpPr>
            <p:nvPr/>
          </p:nvSpPr>
          <p:spPr bwMode="auto">
            <a:xfrm>
              <a:off x="7478257" y="2193205"/>
              <a:ext cx="452893" cy="646699"/>
            </a:xfrm>
            <a:custGeom>
              <a:avLst/>
              <a:gdLst>
                <a:gd name="T0" fmla="*/ 214 w 221"/>
                <a:gd name="T1" fmla="*/ 77 h 315"/>
                <a:gd name="T2" fmla="*/ 164 w 221"/>
                <a:gd name="T3" fmla="*/ 14 h 315"/>
                <a:gd name="T4" fmla="*/ 110 w 221"/>
                <a:gd name="T5" fmla="*/ 0 h 315"/>
                <a:gd name="T6" fmla="*/ 110 w 221"/>
                <a:gd name="T7" fmla="*/ 0 h 315"/>
                <a:gd name="T8" fmla="*/ 56 w 221"/>
                <a:gd name="T9" fmla="*/ 14 h 315"/>
                <a:gd name="T10" fmla="*/ 6 w 221"/>
                <a:gd name="T11" fmla="*/ 77 h 315"/>
                <a:gd name="T12" fmla="*/ 5 w 221"/>
                <a:gd name="T13" fmla="*/ 132 h 315"/>
                <a:gd name="T14" fmla="*/ 40 w 221"/>
                <a:gd name="T15" fmla="*/ 208 h 315"/>
                <a:gd name="T16" fmla="*/ 94 w 221"/>
                <a:gd name="T17" fmla="*/ 292 h 315"/>
                <a:gd name="T18" fmla="*/ 110 w 221"/>
                <a:gd name="T19" fmla="*/ 315 h 315"/>
                <a:gd name="T20" fmla="*/ 110 w 221"/>
                <a:gd name="T21" fmla="*/ 315 h 315"/>
                <a:gd name="T22" fmla="*/ 126 w 221"/>
                <a:gd name="T23" fmla="*/ 292 h 315"/>
                <a:gd name="T24" fmla="*/ 180 w 221"/>
                <a:gd name="T25" fmla="*/ 208 h 315"/>
                <a:gd name="T26" fmla="*/ 215 w 221"/>
                <a:gd name="T27" fmla="*/ 132 h 315"/>
                <a:gd name="T28" fmla="*/ 214 w 221"/>
                <a:gd name="T29" fmla="*/ 77 h 315"/>
                <a:gd name="T30" fmla="*/ 110 w 221"/>
                <a:gd name="T31" fmla="*/ 174 h 315"/>
                <a:gd name="T32" fmla="*/ 110 w 221"/>
                <a:gd name="T33" fmla="*/ 174 h 315"/>
                <a:gd name="T34" fmla="*/ 110 w 221"/>
                <a:gd name="T35" fmla="*/ 174 h 315"/>
                <a:gd name="T36" fmla="*/ 44 w 221"/>
                <a:gd name="T37" fmla="*/ 108 h 315"/>
                <a:gd name="T38" fmla="*/ 110 w 221"/>
                <a:gd name="T39" fmla="*/ 42 h 315"/>
                <a:gd name="T40" fmla="*/ 110 w 221"/>
                <a:gd name="T41" fmla="*/ 42 h 315"/>
                <a:gd name="T42" fmla="*/ 110 w 221"/>
                <a:gd name="T43" fmla="*/ 42 h 315"/>
                <a:gd name="T44" fmla="*/ 176 w 221"/>
                <a:gd name="T45" fmla="*/ 108 h 315"/>
                <a:gd name="T46" fmla="*/ 110 w 221"/>
                <a:gd name="T47" fmla="*/ 17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1" h="315">
                  <a:moveTo>
                    <a:pt x="214" y="77"/>
                  </a:moveTo>
                  <a:cubicBezTo>
                    <a:pt x="206" y="50"/>
                    <a:pt x="189" y="29"/>
                    <a:pt x="164" y="14"/>
                  </a:cubicBezTo>
                  <a:cubicBezTo>
                    <a:pt x="147" y="4"/>
                    <a:pt x="129" y="0"/>
                    <a:pt x="110" y="0"/>
                  </a:cubicBezTo>
                  <a:cubicBezTo>
                    <a:pt x="110" y="0"/>
                    <a:pt x="110" y="0"/>
                    <a:pt x="110" y="0"/>
                  </a:cubicBezTo>
                  <a:cubicBezTo>
                    <a:pt x="91" y="0"/>
                    <a:pt x="73" y="4"/>
                    <a:pt x="56" y="14"/>
                  </a:cubicBezTo>
                  <a:cubicBezTo>
                    <a:pt x="31" y="29"/>
                    <a:pt x="15" y="50"/>
                    <a:pt x="6" y="77"/>
                  </a:cubicBezTo>
                  <a:cubicBezTo>
                    <a:pt x="1" y="95"/>
                    <a:pt x="0" y="114"/>
                    <a:pt x="5" y="132"/>
                  </a:cubicBezTo>
                  <a:cubicBezTo>
                    <a:pt x="13" y="159"/>
                    <a:pt x="26" y="184"/>
                    <a:pt x="40" y="208"/>
                  </a:cubicBezTo>
                  <a:cubicBezTo>
                    <a:pt x="58" y="237"/>
                    <a:pt x="76" y="264"/>
                    <a:pt x="94" y="292"/>
                  </a:cubicBezTo>
                  <a:cubicBezTo>
                    <a:pt x="99" y="300"/>
                    <a:pt x="104" y="307"/>
                    <a:pt x="110" y="315"/>
                  </a:cubicBezTo>
                  <a:cubicBezTo>
                    <a:pt x="110" y="315"/>
                    <a:pt x="110" y="315"/>
                    <a:pt x="110" y="315"/>
                  </a:cubicBezTo>
                  <a:cubicBezTo>
                    <a:pt x="116" y="307"/>
                    <a:pt x="121" y="300"/>
                    <a:pt x="126" y="292"/>
                  </a:cubicBezTo>
                  <a:cubicBezTo>
                    <a:pt x="144" y="264"/>
                    <a:pt x="163" y="237"/>
                    <a:pt x="180" y="208"/>
                  </a:cubicBezTo>
                  <a:cubicBezTo>
                    <a:pt x="194" y="184"/>
                    <a:pt x="207" y="159"/>
                    <a:pt x="215" y="132"/>
                  </a:cubicBezTo>
                  <a:cubicBezTo>
                    <a:pt x="221" y="114"/>
                    <a:pt x="220" y="95"/>
                    <a:pt x="214" y="77"/>
                  </a:cubicBezTo>
                  <a:close/>
                  <a:moveTo>
                    <a:pt x="110" y="174"/>
                  </a:moveTo>
                  <a:cubicBezTo>
                    <a:pt x="110" y="174"/>
                    <a:pt x="110" y="174"/>
                    <a:pt x="110" y="174"/>
                  </a:cubicBezTo>
                  <a:cubicBezTo>
                    <a:pt x="110" y="174"/>
                    <a:pt x="110" y="174"/>
                    <a:pt x="110" y="174"/>
                  </a:cubicBezTo>
                  <a:cubicBezTo>
                    <a:pt x="74" y="174"/>
                    <a:pt x="44" y="145"/>
                    <a:pt x="44" y="108"/>
                  </a:cubicBezTo>
                  <a:cubicBezTo>
                    <a:pt x="44" y="72"/>
                    <a:pt x="74" y="42"/>
                    <a:pt x="110" y="42"/>
                  </a:cubicBezTo>
                  <a:cubicBezTo>
                    <a:pt x="110" y="42"/>
                    <a:pt x="110" y="42"/>
                    <a:pt x="110" y="42"/>
                  </a:cubicBezTo>
                  <a:cubicBezTo>
                    <a:pt x="110" y="42"/>
                    <a:pt x="110" y="42"/>
                    <a:pt x="110" y="42"/>
                  </a:cubicBezTo>
                  <a:cubicBezTo>
                    <a:pt x="147" y="42"/>
                    <a:pt x="176" y="72"/>
                    <a:pt x="176" y="108"/>
                  </a:cubicBezTo>
                  <a:cubicBezTo>
                    <a:pt x="176" y="145"/>
                    <a:pt x="147" y="174"/>
                    <a:pt x="110" y="174"/>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1" name="TextBox 168">
            <a:extLst>
              <a:ext uri="{FF2B5EF4-FFF2-40B4-BE49-F238E27FC236}">
                <a16:creationId xmlns:a16="http://schemas.microsoft.com/office/drawing/2014/main" id="{907F1C04-4E05-391D-A675-514042D18219}"/>
              </a:ext>
            </a:extLst>
          </p:cNvPr>
          <p:cNvSpPr txBox="1"/>
          <p:nvPr/>
        </p:nvSpPr>
        <p:spPr>
          <a:xfrm>
            <a:off x="7284076" y="-1139139"/>
            <a:ext cx="1033652" cy="707886"/>
          </a:xfrm>
          <a:prstGeom prst="rect">
            <a:avLst/>
          </a:prstGeom>
          <a:noFill/>
        </p:spPr>
        <p:txBody>
          <a:bodyPr wrap="square" rtlCol="0">
            <a:spAutoFit/>
          </a:bodyPr>
          <a:lstStyle/>
          <a:p>
            <a:pPr lvl="0" algn="ctr">
              <a:defRPr/>
            </a:pPr>
            <a:r>
              <a:rPr lang="en-US" sz="4000">
                <a:latin typeface="Noto Sans" panose="020B0502040504020204" pitchFamily="34"/>
                <a:ea typeface="Noto Sans" panose="020B0502040504020204" pitchFamily="34"/>
                <a:cs typeface="Noto Sans" panose="020B0502040504020204" pitchFamily="34"/>
              </a:rPr>
              <a:t>02</a:t>
            </a:r>
            <a:endParaRPr lang="en-GB" sz="4000">
              <a:latin typeface="Noto Sans" panose="020B0502040504020204" pitchFamily="34"/>
              <a:ea typeface="Noto Sans" panose="020B0502040504020204" pitchFamily="34"/>
              <a:cs typeface="Noto Sans" panose="020B0502040504020204" pitchFamily="34"/>
            </a:endParaRPr>
          </a:p>
        </p:txBody>
      </p:sp>
      <p:sp>
        <p:nvSpPr>
          <p:cNvPr id="22" name="TextBox 8">
            <a:extLst>
              <a:ext uri="{FF2B5EF4-FFF2-40B4-BE49-F238E27FC236}">
                <a16:creationId xmlns:a16="http://schemas.microsoft.com/office/drawing/2014/main" id="{2C111128-E15F-F767-CD5B-24C50EB7B4DF}"/>
              </a:ext>
            </a:extLst>
          </p:cNvPr>
          <p:cNvSpPr txBox="1"/>
          <p:nvPr/>
        </p:nvSpPr>
        <p:spPr>
          <a:xfrm>
            <a:off x="3009289" y="-1624356"/>
            <a:ext cx="6541886" cy="861774"/>
          </a:xfrm>
          <a:prstGeom prst="rect">
            <a:avLst/>
          </a:prstGeom>
          <a:noFill/>
        </p:spPr>
        <p:txBody>
          <a:bodyPr wrap="square" rtlCol="0">
            <a:spAutoFit/>
          </a:bodyPr>
          <a:lstStyle/>
          <a:p>
            <a:pPr lvl="0">
              <a:defRPr/>
            </a:pPr>
            <a:r>
              <a:rPr lang="en-US" sz="5000" b="1" err="1">
                <a:latin typeface="Noto Sans" panose="020B0502040504020204" pitchFamily="34"/>
                <a:ea typeface="Noto Sans" panose="020B0502040504020204" pitchFamily="34"/>
                <a:cs typeface="Noto Sans" panose="020B0502040504020204" pitchFamily="34"/>
              </a:rPr>
              <a:t>Programma</a:t>
            </a:r>
            <a:endParaRPr lang="en-GB" sz="5000" b="1">
              <a:latin typeface="Noto Sans" panose="020B0502040504020204" pitchFamily="34"/>
              <a:ea typeface="Noto Sans" panose="020B0502040504020204" pitchFamily="34"/>
              <a:cs typeface="Noto Sans" panose="020B0502040504020204" pitchFamily="34"/>
            </a:endParaRPr>
          </a:p>
        </p:txBody>
      </p:sp>
      <p:sp>
        <p:nvSpPr>
          <p:cNvPr id="7" name="Rectangle 2">
            <a:extLst>
              <a:ext uri="{FF2B5EF4-FFF2-40B4-BE49-F238E27FC236}">
                <a16:creationId xmlns:a16="http://schemas.microsoft.com/office/drawing/2014/main" id="{1501EFDE-4E24-C24C-C6CA-FC7EA337C9D0}"/>
              </a:ext>
            </a:extLst>
          </p:cNvPr>
          <p:cNvSpPr>
            <a:spLocks noChangeArrowheads="1"/>
          </p:cNvSpPr>
          <p:nvPr/>
        </p:nvSpPr>
        <p:spPr bwMode="auto">
          <a:xfrm>
            <a:off x="2280233" y="898762"/>
            <a:ext cx="602397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0" name="Rectangle 4">
            <a:extLst>
              <a:ext uri="{FF2B5EF4-FFF2-40B4-BE49-F238E27FC236}">
                <a16:creationId xmlns:a16="http://schemas.microsoft.com/office/drawing/2014/main" id="{C46A9B18-4B3F-DC60-62FC-763269F0B12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1" name="Rectangle 6">
            <a:extLst>
              <a:ext uri="{FF2B5EF4-FFF2-40B4-BE49-F238E27FC236}">
                <a16:creationId xmlns:a16="http://schemas.microsoft.com/office/drawing/2014/main" id="{31C11F9A-E9DA-F63E-0E15-68E78BA040BA}"/>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2" name="Rectangle 8">
            <a:extLst>
              <a:ext uri="{FF2B5EF4-FFF2-40B4-BE49-F238E27FC236}">
                <a16:creationId xmlns:a16="http://schemas.microsoft.com/office/drawing/2014/main" id="{D651B6E5-26DF-4785-01B5-18D060328B4E}"/>
              </a:ext>
            </a:extLst>
          </p:cNvPr>
          <p:cNvSpPr>
            <a:spLocks noChangeArrowheads="1"/>
          </p:cNvSpPr>
          <p:nvPr/>
        </p:nvSpPr>
        <p:spPr bwMode="auto">
          <a:xfrm>
            <a:off x="2280232" y="12946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17" name="Tekstvak 16">
            <a:extLst>
              <a:ext uri="{FF2B5EF4-FFF2-40B4-BE49-F238E27FC236}">
                <a16:creationId xmlns:a16="http://schemas.microsoft.com/office/drawing/2014/main" id="{23EC20C3-9E16-40B1-5150-06FF37E120A9}"/>
              </a:ext>
            </a:extLst>
          </p:cNvPr>
          <p:cNvSpPr txBox="1"/>
          <p:nvPr/>
        </p:nvSpPr>
        <p:spPr>
          <a:xfrm>
            <a:off x="2231224" y="965458"/>
            <a:ext cx="6072984" cy="2308324"/>
          </a:xfrm>
          <a:prstGeom prst="rect">
            <a:avLst/>
          </a:prstGeom>
          <a:noFill/>
        </p:spPr>
        <p:txBody>
          <a:bodyPr wrap="square" rtlCol="0">
            <a:spAutoFit/>
          </a:bodyPr>
          <a:lstStyle/>
          <a:p>
            <a:r>
              <a:rPr lang="nl-NL" dirty="0"/>
              <a:t>Indien je de mogelijkheid hebt om een client van de wachtlijst af te halen, kan dit eenvoudig door met een druk op de knop dit aan te geven. Indien je dit vanuit je kraamzorg software applicatie doet, worden de gegevens van de client gelijk in je eigen pakket overgenomen. </a:t>
            </a:r>
          </a:p>
          <a:p>
            <a:endParaRPr lang="nl-NL" dirty="0"/>
          </a:p>
          <a:p>
            <a:r>
              <a:rPr lang="nl-NL" dirty="0"/>
              <a:t>Anders krijg je de gegevens die over de client bekend zijn te zien en kun je deze overnemen.</a:t>
            </a:r>
          </a:p>
        </p:txBody>
      </p:sp>
      <p:pic>
        <p:nvPicPr>
          <p:cNvPr id="24" name="Afbeelding 23">
            <a:extLst>
              <a:ext uri="{FF2B5EF4-FFF2-40B4-BE49-F238E27FC236}">
                <a16:creationId xmlns:a16="http://schemas.microsoft.com/office/drawing/2014/main" id="{0CE6418D-E546-343E-290E-D1FA43243A76}"/>
              </a:ext>
            </a:extLst>
          </p:cNvPr>
          <p:cNvPicPr>
            <a:picLocks noChangeAspect="1"/>
          </p:cNvPicPr>
          <p:nvPr/>
        </p:nvPicPr>
        <p:blipFill>
          <a:blip r:embed="rId4"/>
          <a:stretch>
            <a:fillRect/>
          </a:stretch>
        </p:blipFill>
        <p:spPr>
          <a:xfrm>
            <a:off x="2280232" y="3429000"/>
            <a:ext cx="5373222" cy="2158058"/>
          </a:xfrm>
          <a:prstGeom prst="rect">
            <a:avLst/>
          </a:prstGeom>
        </p:spPr>
      </p:pic>
      <p:pic>
        <p:nvPicPr>
          <p:cNvPr id="6" name="Afbeelding 5">
            <a:extLst>
              <a:ext uri="{FF2B5EF4-FFF2-40B4-BE49-F238E27FC236}">
                <a16:creationId xmlns:a16="http://schemas.microsoft.com/office/drawing/2014/main" id="{FB1920ED-6055-3339-BD1D-1E1A55A83D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72625" y="5864575"/>
            <a:ext cx="1089761" cy="913544"/>
          </a:xfrm>
          <a:prstGeom prst="rect">
            <a:avLst/>
          </a:prstGeom>
        </p:spPr>
      </p:pic>
      <p:pic>
        <p:nvPicPr>
          <p:cNvPr id="16" name="Afbeelding 15">
            <a:extLst>
              <a:ext uri="{FF2B5EF4-FFF2-40B4-BE49-F238E27FC236}">
                <a16:creationId xmlns:a16="http://schemas.microsoft.com/office/drawing/2014/main" id="{5501D33E-79F8-B4A7-35DD-52154132B71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57243" y="1177605"/>
            <a:ext cx="3033831" cy="3033831"/>
          </a:xfrm>
          <a:prstGeom prst="rect">
            <a:avLst/>
          </a:prstGeom>
        </p:spPr>
      </p:pic>
    </p:spTree>
    <p:extLst>
      <p:ext uri="{BB962C8B-B14F-4D97-AF65-F5344CB8AC3E}">
        <p14:creationId xmlns:p14="http://schemas.microsoft.com/office/powerpoint/2010/main" val="2055696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070C2BB2C55849ABE1ED7ABC56E64A" ma:contentTypeVersion="17" ma:contentTypeDescription="Een nieuw document maken." ma:contentTypeScope="" ma:versionID="631fc73fc7b6faf8de0cba959aed6c62">
  <xsd:schema xmlns:xsd="http://www.w3.org/2001/XMLSchema" xmlns:xs="http://www.w3.org/2001/XMLSchema" xmlns:p="http://schemas.microsoft.com/office/2006/metadata/properties" xmlns:ns2="63e8bac2-24f4-4090-b857-15365878dfa3" xmlns:ns3="e3a11492-f7ed-4f37-a8c9-d61a886c5e47" targetNamespace="http://schemas.microsoft.com/office/2006/metadata/properties" ma:root="true" ma:fieldsID="f4040575fd6f4382a776eff338b7956f" ns2:_="" ns3:_="">
    <xsd:import namespace="63e8bac2-24f4-4090-b857-15365878dfa3"/>
    <xsd:import namespace="e3a11492-f7ed-4f37-a8c9-d61a886c5e47"/>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element ref="ns3:lcf76f155ced4ddcb4097134ff3c332f" minOccurs="0"/>
                <xsd:element ref="ns2:TaxCatchAll" minOccurs="0"/>
                <xsd:element ref="ns3:MediaServiceObjectDetectorVersions" minOccurs="0"/>
                <xsd:element ref="ns3:MediaServiceLocation" minOccurs="0"/>
                <xsd:element ref="ns2:SharedWithUsers" minOccurs="0"/>
                <xsd:element ref="ns2:SharedWithDetail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e8bac2-24f4-4090-b857-15365878dfa3"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21" nillable="true" ma:displayName="Taxonomy Catch All Column" ma:hidden="true" ma:list="{f35c9723-7a06-474e-9fb1-e19a326547a3}" ma:internalName="TaxCatchAll" ma:showField="CatchAllData" ma:web="63e8bac2-24f4-4090-b857-15365878dfa3">
      <xsd:complexType>
        <xsd:complexContent>
          <xsd:extension base="dms:MultiChoiceLookup">
            <xsd:sequence>
              <xsd:element name="Value" type="dms:Lookup" maxOccurs="unbounded" minOccurs="0" nillable="true"/>
            </xsd:sequence>
          </xsd:extension>
        </xsd:complexContent>
      </xsd:complexType>
    </xsd:element>
    <xsd:element name="SharedWithUsers" ma:index="2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a11492-f7ed-4f37-a8c9-d61a886c5e47"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Afbeeldingtags" ma:readOnly="false" ma:fieldId="{5cf76f15-5ced-4ddc-b409-7134ff3c332f}" ma:taxonomyMulti="true" ma:sspId="cfa3d949-ff7a-4fe6-92d9-8fa38906e1e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TaxCatchAll xmlns="63e8bac2-24f4-4090-b857-15365878dfa3" xsi:nil="true"/>
    <lcf76f155ced4ddcb4097134ff3c332f xmlns="e3a11492-f7ed-4f37-a8c9-d61a886c5e47">
      <Terms xmlns="http://schemas.microsoft.com/office/infopath/2007/PartnerControls"/>
    </lcf76f155ced4ddcb4097134ff3c332f>
    <_dlc_DocId xmlns="63e8bac2-24f4-4090-b857-15365878dfa3">KHHWSRZXN6HK-87-8233</_dlc_DocId>
    <_dlc_DocIdUrl xmlns="63e8bac2-24f4-4090-b857-15365878dfa3">
      <Url>https://atermes.sharepoint.com/_layouts/15/DocIdRedir.aspx?ID=KHHWSRZXN6HK-87-8233</Url>
      <Description>KHHWSRZXN6HK-87-8233</Description>
    </_dlc_DocIdUrl>
  </documentManagement>
</p:properties>
</file>

<file path=customXml/itemProps1.xml><?xml version="1.0" encoding="utf-8"?>
<ds:datastoreItem xmlns:ds="http://schemas.openxmlformats.org/officeDocument/2006/customXml" ds:itemID="{D479D738-45E6-485E-843B-D3318D3733D3}">
  <ds:schemaRefs>
    <ds:schemaRef ds:uri="63e8bac2-24f4-4090-b857-15365878dfa3"/>
    <ds:schemaRef ds:uri="e3a11492-f7ed-4f37-a8c9-d61a886c5e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34B02E5-D4C6-4A8E-9724-D6779DF966F1}">
  <ds:schemaRefs>
    <ds:schemaRef ds:uri="http://schemas.microsoft.com/sharepoint/v3/contenttype/forms"/>
  </ds:schemaRefs>
</ds:datastoreItem>
</file>

<file path=customXml/itemProps3.xml><?xml version="1.0" encoding="utf-8"?>
<ds:datastoreItem xmlns:ds="http://schemas.openxmlformats.org/officeDocument/2006/customXml" ds:itemID="{DD50304C-B561-4E0A-8FA4-2058FD637DC2}">
  <ds:schemaRefs>
    <ds:schemaRef ds:uri="http://schemas.microsoft.com/sharepoint/events"/>
  </ds:schemaRefs>
</ds:datastoreItem>
</file>

<file path=customXml/itemProps4.xml><?xml version="1.0" encoding="utf-8"?>
<ds:datastoreItem xmlns:ds="http://schemas.openxmlformats.org/officeDocument/2006/customXml" ds:itemID="{273ED051-8803-49B7-BB02-A38059EE6852}">
  <ds:schemaRefs>
    <ds:schemaRef ds:uri="http://www.w3.org/XML/1998/namespace"/>
    <ds:schemaRef ds:uri="63e8bac2-24f4-4090-b857-15365878dfa3"/>
    <ds:schemaRef ds:uri="http://schemas.microsoft.com/office/2006/documentManagement/types"/>
    <ds:schemaRef ds:uri="http://schemas.microsoft.com/office/2006/metadata/properties"/>
    <ds:schemaRef ds:uri="http://purl.org/dc/terms/"/>
    <ds:schemaRef ds:uri="http://schemas.microsoft.com/office/infopath/2007/PartnerControls"/>
    <ds:schemaRef ds:uri="http://schemas.openxmlformats.org/package/2006/metadata/core-properties"/>
    <ds:schemaRef ds:uri="e3a11492-f7ed-4f37-a8c9-d61a886c5e47"/>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14</TotalTime>
  <Words>1142</Words>
  <Application>Microsoft Office PowerPoint</Application>
  <PresentationFormat>Breedbeeld</PresentationFormat>
  <Paragraphs>332</Paragraphs>
  <Slides>15</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15</vt:i4>
      </vt:variant>
    </vt:vector>
  </HeadingPairs>
  <TitlesOfParts>
    <vt:vector size="21" baseType="lpstr">
      <vt:lpstr>Aptos</vt:lpstr>
      <vt:lpstr>Aptos Display</vt:lpstr>
      <vt:lpstr>Arial</vt:lpstr>
      <vt:lpstr>Noto Sans</vt:lpstr>
      <vt:lpstr>Open Sans</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Johan Deurwaarder</dc:creator>
  <cp:lastModifiedBy>Ning Ning Lejeune</cp:lastModifiedBy>
  <cp:revision>12</cp:revision>
  <dcterms:created xsi:type="dcterms:W3CDTF">2025-05-06T08:15:37Z</dcterms:created>
  <dcterms:modified xsi:type="dcterms:W3CDTF">2025-06-24T10:26:42Z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0x010100E1070C2BB2C55849ABE1ED7ABC56E64A</vt:lpwstr>
  </property>
  <property fmtid="{D5CDD505-2E9C-101B-9397-08002B2CF9AE}" pid="3" name="_dlc_DocIdItemGuid">
    <vt:lpwstr>2a2601fa-b089-46cf-aa13-8b91f4086d26</vt:lpwstr>
  </property>
  <property fmtid="{D5CDD505-2E9C-101B-9397-08002B2CF9AE}" pid="4" name="MediaServiceImageTags">
    <vt:lpwstr/>
  </property>
</Properties>
</file>