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6"/>
  </p:notesMasterIdLst>
  <p:sldIdLst>
    <p:sldId id="380" r:id="rId6"/>
    <p:sldId id="426" r:id="rId7"/>
    <p:sldId id="430" r:id="rId8"/>
    <p:sldId id="427" r:id="rId9"/>
    <p:sldId id="429" r:id="rId10"/>
    <p:sldId id="431" r:id="rId11"/>
    <p:sldId id="432" r:id="rId12"/>
    <p:sldId id="428" r:id="rId13"/>
    <p:sldId id="433" r:id="rId14"/>
    <p:sldId id="434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40C188-9DD7-1528-BC80-192DE3625774}" name="Christis - van Knippenberg, J.H.H. (Ans)" initials="C(" userId="S::ans.christis_vgz.nl#ext#@zvnl.onmicrosoft.com::248f8cd1-e56c-46d5-9063-3ea59bc311c4" providerId="AD"/>
  <p188:author id="{567B10B6-AC46-7178-F991-4C5F55109605}" name="Karin de Bree (CMH)" initials="K(" userId="S::karin.de.bree_zilverenkruis.nl#ext#@zvnl.onmicrosoft.com::7b6d7e32-6dac-4e1e-9752-00e769a5ae67" providerId="AD"/>
  <p188:author id="{947B36C1-6D26-2FD9-C2FD-0E5FDC145CB5}" name="Millicent Willems" initials="MW" userId="S::m.willems@zn.nl::e6c1f1a8-b196-4184-94b1-27c691f9cea8" providerId="AD"/>
  <p188:author id="{434F7FE0-63B3-4BE9-EA3A-AA441999538B}" name="Broek, Shireen van den" initials="SB" userId="S::shireen.van.den.broek@cz.nl::9d752f6f-1231-4b26-b155-1ac1d77c89e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1EF"/>
    <a:srgbClr val="C8132F"/>
    <a:srgbClr val="156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B9029-DF66-4548-A11D-D57700F5F2E6}" v="31" dt="2026-04-15T14:44:46.2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licent Willems" userId="e6c1f1a8-b196-4184-94b1-27c691f9cea8" providerId="ADAL" clId="{06B401D8-87C5-40F5-B2B0-32A884AC5070}"/>
    <pc:docChg chg="undo redo custSel addSld delSld modSld sldOrd">
      <pc:chgData name="Millicent Willems" userId="e6c1f1a8-b196-4184-94b1-27c691f9cea8" providerId="ADAL" clId="{06B401D8-87C5-40F5-B2B0-32A884AC5070}" dt="2026-04-16T12:28:19.497" v="5336" actId="115"/>
      <pc:docMkLst>
        <pc:docMk/>
      </pc:docMkLst>
      <pc:sldChg chg="add del">
        <pc:chgData name="Millicent Willems" userId="e6c1f1a8-b196-4184-94b1-27c691f9cea8" providerId="ADAL" clId="{06B401D8-87C5-40F5-B2B0-32A884AC5070}" dt="2026-04-15T14:29:36.900" v="3418"/>
        <pc:sldMkLst>
          <pc:docMk/>
          <pc:sldMk cId="4263838423" sldId="324"/>
        </pc:sldMkLst>
      </pc:sldChg>
      <pc:sldChg chg="add del">
        <pc:chgData name="Millicent Willems" userId="e6c1f1a8-b196-4184-94b1-27c691f9cea8" providerId="ADAL" clId="{06B401D8-87C5-40F5-B2B0-32A884AC5070}" dt="2026-04-15T14:30:20.187" v="3430"/>
        <pc:sldMkLst>
          <pc:docMk/>
          <pc:sldMk cId="4095023370" sldId="325"/>
        </pc:sldMkLst>
      </pc:sldChg>
      <pc:sldChg chg="add del">
        <pc:chgData name="Millicent Willems" userId="e6c1f1a8-b196-4184-94b1-27c691f9cea8" providerId="ADAL" clId="{06B401D8-87C5-40F5-B2B0-32A884AC5070}" dt="2026-04-15T14:30:49.297" v="3435"/>
        <pc:sldMkLst>
          <pc:docMk/>
          <pc:sldMk cId="3154775907" sldId="327"/>
        </pc:sldMkLst>
      </pc:sldChg>
      <pc:sldChg chg="modSp mod">
        <pc:chgData name="Millicent Willems" userId="e6c1f1a8-b196-4184-94b1-27c691f9cea8" providerId="ADAL" clId="{06B401D8-87C5-40F5-B2B0-32A884AC5070}" dt="2026-04-15T14:43:19.427" v="4883" actId="20577"/>
        <pc:sldMkLst>
          <pc:docMk/>
          <pc:sldMk cId="2414604491" sldId="380"/>
        </pc:sldMkLst>
        <pc:spChg chg="mod">
          <ac:chgData name="Millicent Willems" userId="e6c1f1a8-b196-4184-94b1-27c691f9cea8" providerId="ADAL" clId="{06B401D8-87C5-40F5-B2B0-32A884AC5070}" dt="2026-04-15T14:43:19.427" v="4883" actId="20577"/>
          <ac:spMkLst>
            <pc:docMk/>
            <pc:sldMk cId="2414604491" sldId="380"/>
            <ac:spMk id="3" creationId="{67BEB146-8D06-F347-B0AC-2EB8357819F5}"/>
          </ac:spMkLst>
        </pc:spChg>
      </pc:sldChg>
      <pc:sldChg chg="add del setBg">
        <pc:chgData name="Millicent Willems" userId="e6c1f1a8-b196-4184-94b1-27c691f9cea8" providerId="ADAL" clId="{06B401D8-87C5-40F5-B2B0-32A884AC5070}" dt="2026-04-15T14:14:13.161" v="2731" actId="2696"/>
        <pc:sldMkLst>
          <pc:docMk/>
          <pc:sldMk cId="215527915" sldId="413"/>
        </pc:sldMkLst>
      </pc:sldChg>
      <pc:sldChg chg="modSp del mod">
        <pc:chgData name="Millicent Willems" userId="e6c1f1a8-b196-4184-94b1-27c691f9cea8" providerId="ADAL" clId="{06B401D8-87C5-40F5-B2B0-32A884AC5070}" dt="2026-04-16T12:24:04.483" v="5331" actId="47"/>
        <pc:sldMkLst>
          <pc:docMk/>
          <pc:sldMk cId="1361389981" sldId="416"/>
        </pc:sldMkLst>
        <pc:spChg chg="mod">
          <ac:chgData name="Millicent Willems" userId="e6c1f1a8-b196-4184-94b1-27c691f9cea8" providerId="ADAL" clId="{06B401D8-87C5-40F5-B2B0-32A884AC5070}" dt="2026-04-15T12:59:01.145" v="1570" actId="20577"/>
          <ac:spMkLst>
            <pc:docMk/>
            <pc:sldMk cId="1361389981" sldId="416"/>
            <ac:spMk id="2" creationId="{698E4D28-B5FB-2A34-D077-87C92AB3D3B6}"/>
          </ac:spMkLst>
        </pc:spChg>
        <pc:spChg chg="mod">
          <ac:chgData name="Millicent Willems" userId="e6c1f1a8-b196-4184-94b1-27c691f9cea8" providerId="ADAL" clId="{06B401D8-87C5-40F5-B2B0-32A884AC5070}" dt="2026-04-15T14:43:38.628" v="4885" actId="20577"/>
          <ac:spMkLst>
            <pc:docMk/>
            <pc:sldMk cId="1361389981" sldId="416"/>
            <ac:spMk id="8" creationId="{FDFAB4E7-7615-E5EB-1095-F368469AE4AA}"/>
          </ac:spMkLst>
        </pc:spChg>
      </pc:sldChg>
      <pc:sldChg chg="addSp modSp del mod">
        <pc:chgData name="Millicent Willems" userId="e6c1f1a8-b196-4184-94b1-27c691f9cea8" providerId="ADAL" clId="{06B401D8-87C5-40F5-B2B0-32A884AC5070}" dt="2026-04-15T14:10:53.079" v="2669" actId="47"/>
        <pc:sldMkLst>
          <pc:docMk/>
          <pc:sldMk cId="3829992609" sldId="421"/>
        </pc:sldMkLst>
        <pc:spChg chg="mod">
          <ac:chgData name="Millicent Willems" userId="e6c1f1a8-b196-4184-94b1-27c691f9cea8" providerId="ADAL" clId="{06B401D8-87C5-40F5-B2B0-32A884AC5070}" dt="2026-04-15T14:05:40.082" v="2383" actId="20577"/>
          <ac:spMkLst>
            <pc:docMk/>
            <pc:sldMk cId="3829992609" sldId="421"/>
            <ac:spMk id="2" creationId="{0E7BAE8D-A131-967F-AED2-5CF09A35540A}"/>
          </ac:spMkLst>
        </pc:spChg>
        <pc:spChg chg="add mod">
          <ac:chgData name="Millicent Willems" userId="e6c1f1a8-b196-4184-94b1-27c691f9cea8" providerId="ADAL" clId="{06B401D8-87C5-40F5-B2B0-32A884AC5070}" dt="2026-04-15T14:09:32.352" v="2653" actId="115"/>
          <ac:spMkLst>
            <pc:docMk/>
            <pc:sldMk cId="3829992609" sldId="421"/>
            <ac:spMk id="6" creationId="{BA496A7F-06E9-ECE2-4C2B-9920804022E5}"/>
          </ac:spMkLst>
        </pc:spChg>
        <pc:spChg chg="mod">
          <ac:chgData name="Millicent Willems" userId="e6c1f1a8-b196-4184-94b1-27c691f9cea8" providerId="ADAL" clId="{06B401D8-87C5-40F5-B2B0-32A884AC5070}" dt="2026-04-15T14:05:47.566" v="2385" actId="5793"/>
          <ac:spMkLst>
            <pc:docMk/>
            <pc:sldMk cId="3829992609" sldId="421"/>
            <ac:spMk id="8" creationId="{6C5CBF6A-94A5-D674-F66B-7379A90CB0AF}"/>
          </ac:spMkLst>
        </pc:spChg>
        <pc:picChg chg="add mod">
          <ac:chgData name="Millicent Willems" userId="e6c1f1a8-b196-4184-94b1-27c691f9cea8" providerId="ADAL" clId="{06B401D8-87C5-40F5-B2B0-32A884AC5070}" dt="2026-04-15T14:06:28.316" v="2388" actId="1076"/>
          <ac:picMkLst>
            <pc:docMk/>
            <pc:sldMk cId="3829992609" sldId="421"/>
            <ac:picMk id="5" creationId="{355BE90A-9497-6959-61C2-780039388D58}"/>
          </ac:picMkLst>
        </pc:picChg>
      </pc:sldChg>
      <pc:sldChg chg="modSp del mod">
        <pc:chgData name="Millicent Willems" userId="e6c1f1a8-b196-4184-94b1-27c691f9cea8" providerId="ADAL" clId="{06B401D8-87C5-40F5-B2B0-32A884AC5070}" dt="2026-04-15T14:22:59.366" v="2906" actId="47"/>
        <pc:sldMkLst>
          <pc:docMk/>
          <pc:sldMk cId="563210271" sldId="422"/>
        </pc:sldMkLst>
        <pc:spChg chg="mod">
          <ac:chgData name="Millicent Willems" userId="e6c1f1a8-b196-4184-94b1-27c691f9cea8" providerId="ADAL" clId="{06B401D8-87C5-40F5-B2B0-32A884AC5070}" dt="2026-04-15T14:10:00.580" v="2665" actId="20577"/>
          <ac:spMkLst>
            <pc:docMk/>
            <pc:sldMk cId="563210271" sldId="422"/>
            <ac:spMk id="8" creationId="{B4A9627E-2FEF-AB45-2580-833633927572}"/>
          </ac:spMkLst>
        </pc:spChg>
        <pc:graphicFrameChg chg="mod">
          <ac:chgData name="Millicent Willems" userId="e6c1f1a8-b196-4184-94b1-27c691f9cea8" providerId="ADAL" clId="{06B401D8-87C5-40F5-B2B0-32A884AC5070}" dt="2026-04-15T14:10:34.267" v="2668" actId="1076"/>
          <ac:graphicFrameMkLst>
            <pc:docMk/>
            <pc:sldMk cId="563210271" sldId="422"/>
            <ac:graphicFrameMk id="3" creationId="{1C5CECBA-E4A2-A390-C006-AF86A89453E3}"/>
          </ac:graphicFrameMkLst>
        </pc:graphicFrameChg>
      </pc:sldChg>
      <pc:sldChg chg="del">
        <pc:chgData name="Millicent Willems" userId="e6c1f1a8-b196-4184-94b1-27c691f9cea8" providerId="ADAL" clId="{06B401D8-87C5-40F5-B2B0-32A884AC5070}" dt="2026-04-15T14:34:39.148" v="3582" actId="47"/>
        <pc:sldMkLst>
          <pc:docMk/>
          <pc:sldMk cId="3032517862" sldId="423"/>
        </pc:sldMkLst>
      </pc:sldChg>
      <pc:sldChg chg="del">
        <pc:chgData name="Millicent Willems" userId="e6c1f1a8-b196-4184-94b1-27c691f9cea8" providerId="ADAL" clId="{06B401D8-87C5-40F5-B2B0-32A884AC5070}" dt="2026-04-15T14:34:39.148" v="3582" actId="47"/>
        <pc:sldMkLst>
          <pc:docMk/>
          <pc:sldMk cId="281177033" sldId="424"/>
        </pc:sldMkLst>
      </pc:sldChg>
      <pc:sldChg chg="del">
        <pc:chgData name="Millicent Willems" userId="e6c1f1a8-b196-4184-94b1-27c691f9cea8" providerId="ADAL" clId="{06B401D8-87C5-40F5-B2B0-32A884AC5070}" dt="2026-04-15T14:34:39.148" v="3582" actId="47"/>
        <pc:sldMkLst>
          <pc:docMk/>
          <pc:sldMk cId="2022335462" sldId="425"/>
        </pc:sldMkLst>
      </pc:sldChg>
      <pc:sldChg chg="modSp add mod">
        <pc:chgData name="Millicent Willems" userId="e6c1f1a8-b196-4184-94b1-27c691f9cea8" providerId="ADAL" clId="{06B401D8-87C5-40F5-B2B0-32A884AC5070}" dt="2026-04-16T12:28:19.497" v="5336" actId="115"/>
        <pc:sldMkLst>
          <pc:docMk/>
          <pc:sldMk cId="4220276445" sldId="426"/>
        </pc:sldMkLst>
        <pc:spChg chg="mod">
          <ac:chgData name="Millicent Willems" userId="e6c1f1a8-b196-4184-94b1-27c691f9cea8" providerId="ADAL" clId="{06B401D8-87C5-40F5-B2B0-32A884AC5070}" dt="2026-04-16T10:57:53.754" v="5203" actId="20577"/>
          <ac:spMkLst>
            <pc:docMk/>
            <pc:sldMk cId="4220276445" sldId="426"/>
            <ac:spMk id="2" creationId="{E92DAF5C-B818-C619-A920-9F995C2A43AB}"/>
          </ac:spMkLst>
        </pc:spChg>
        <pc:spChg chg="mod">
          <ac:chgData name="Millicent Willems" userId="e6c1f1a8-b196-4184-94b1-27c691f9cea8" providerId="ADAL" clId="{06B401D8-87C5-40F5-B2B0-32A884AC5070}" dt="2026-04-16T12:28:19.497" v="5336" actId="115"/>
          <ac:spMkLst>
            <pc:docMk/>
            <pc:sldMk cId="4220276445" sldId="426"/>
            <ac:spMk id="8" creationId="{5595324A-4368-35E4-C31D-699CFE7AE1AC}"/>
          </ac:spMkLst>
        </pc:spChg>
      </pc:sldChg>
      <pc:sldChg chg="addSp delSp modSp add mod">
        <pc:chgData name="Millicent Willems" userId="e6c1f1a8-b196-4184-94b1-27c691f9cea8" providerId="ADAL" clId="{06B401D8-87C5-40F5-B2B0-32A884AC5070}" dt="2026-04-15T14:23:34.333" v="2919" actId="20577"/>
        <pc:sldMkLst>
          <pc:docMk/>
          <pc:sldMk cId="111305255" sldId="427"/>
        </pc:sldMkLst>
        <pc:spChg chg="mod">
          <ac:chgData name="Millicent Willems" userId="e6c1f1a8-b196-4184-94b1-27c691f9cea8" providerId="ADAL" clId="{06B401D8-87C5-40F5-B2B0-32A884AC5070}" dt="2026-04-15T14:23:34.333" v="2919" actId="20577"/>
          <ac:spMkLst>
            <pc:docMk/>
            <pc:sldMk cId="111305255" sldId="427"/>
            <ac:spMk id="8" creationId="{65B9F2F8-CCAC-F61B-36B9-48B17B2DE6FA}"/>
          </ac:spMkLst>
        </pc:spChg>
        <pc:spChg chg="mod">
          <ac:chgData name="Millicent Willems" userId="e6c1f1a8-b196-4184-94b1-27c691f9cea8" providerId="ADAL" clId="{06B401D8-87C5-40F5-B2B0-32A884AC5070}" dt="2026-04-15T14:14:50.804" v="2733"/>
          <ac:spMkLst>
            <pc:docMk/>
            <pc:sldMk cId="111305255" sldId="427"/>
            <ac:spMk id="11" creationId="{7EB74239-2B3C-DBA7-3780-28874D620E88}"/>
          </ac:spMkLst>
        </pc:spChg>
        <pc:spChg chg="mod">
          <ac:chgData name="Millicent Willems" userId="e6c1f1a8-b196-4184-94b1-27c691f9cea8" providerId="ADAL" clId="{06B401D8-87C5-40F5-B2B0-32A884AC5070}" dt="2026-04-15T14:14:50.804" v="2733"/>
          <ac:spMkLst>
            <pc:docMk/>
            <pc:sldMk cId="111305255" sldId="427"/>
            <ac:spMk id="12" creationId="{936A8DD4-0B59-950C-0BEB-DA962467A150}"/>
          </ac:spMkLst>
        </pc:spChg>
        <pc:spChg chg="mod">
          <ac:chgData name="Millicent Willems" userId="e6c1f1a8-b196-4184-94b1-27c691f9cea8" providerId="ADAL" clId="{06B401D8-87C5-40F5-B2B0-32A884AC5070}" dt="2026-04-15T14:14:50.804" v="2733"/>
          <ac:spMkLst>
            <pc:docMk/>
            <pc:sldMk cId="111305255" sldId="427"/>
            <ac:spMk id="14" creationId="{6FC585BD-6390-495A-6FDB-2C12CDADFA69}"/>
          </ac:spMkLst>
        </pc:spChg>
        <pc:spChg chg="mod">
          <ac:chgData name="Millicent Willems" userId="e6c1f1a8-b196-4184-94b1-27c691f9cea8" providerId="ADAL" clId="{06B401D8-87C5-40F5-B2B0-32A884AC5070}" dt="2026-04-15T14:14:50.804" v="2733"/>
          <ac:spMkLst>
            <pc:docMk/>
            <pc:sldMk cId="111305255" sldId="427"/>
            <ac:spMk id="15" creationId="{4380B52C-C173-1C23-4CB4-12A93AE0C1BB}"/>
          </ac:spMkLst>
        </pc:spChg>
        <pc:spChg chg="mod">
          <ac:chgData name="Millicent Willems" userId="e6c1f1a8-b196-4184-94b1-27c691f9cea8" providerId="ADAL" clId="{06B401D8-87C5-40F5-B2B0-32A884AC5070}" dt="2026-04-15T14:14:50.804" v="2733"/>
          <ac:spMkLst>
            <pc:docMk/>
            <pc:sldMk cId="111305255" sldId="427"/>
            <ac:spMk id="17" creationId="{0B2D6BBF-EEAC-C3AD-3873-C58C5054615C}"/>
          </ac:spMkLst>
        </pc:spChg>
        <pc:spChg chg="mod">
          <ac:chgData name="Millicent Willems" userId="e6c1f1a8-b196-4184-94b1-27c691f9cea8" providerId="ADAL" clId="{06B401D8-87C5-40F5-B2B0-32A884AC5070}" dt="2026-04-15T14:14:50.804" v="2733"/>
          <ac:spMkLst>
            <pc:docMk/>
            <pc:sldMk cId="111305255" sldId="427"/>
            <ac:spMk id="18" creationId="{3F0ADE79-CD7C-29B2-D588-C89B0307D507}"/>
          </ac:spMkLst>
        </pc:spChg>
        <pc:spChg chg="add mod">
          <ac:chgData name="Millicent Willems" userId="e6c1f1a8-b196-4184-94b1-27c691f9cea8" providerId="ADAL" clId="{06B401D8-87C5-40F5-B2B0-32A884AC5070}" dt="2026-04-15T14:16:31.603" v="2746" actId="1076"/>
          <ac:spMkLst>
            <pc:docMk/>
            <pc:sldMk cId="111305255" sldId="427"/>
            <ac:spMk id="20" creationId="{91DB3DAA-D463-D5D1-8B5C-07841CD452CF}"/>
          </ac:spMkLst>
        </pc:spChg>
        <pc:spChg chg="add mod">
          <ac:chgData name="Millicent Willems" userId="e6c1f1a8-b196-4184-94b1-27c691f9cea8" providerId="ADAL" clId="{06B401D8-87C5-40F5-B2B0-32A884AC5070}" dt="2026-04-15T14:17:20.114" v="2763" actId="20577"/>
          <ac:spMkLst>
            <pc:docMk/>
            <pc:sldMk cId="111305255" sldId="427"/>
            <ac:spMk id="21" creationId="{DAD45AE6-FC84-C142-2FB6-2BE5F88B663D}"/>
          </ac:spMkLst>
        </pc:spChg>
        <pc:spChg chg="add mod">
          <ac:chgData name="Millicent Willems" userId="e6c1f1a8-b196-4184-94b1-27c691f9cea8" providerId="ADAL" clId="{06B401D8-87C5-40F5-B2B0-32A884AC5070}" dt="2026-04-15T14:16:12.643" v="2742"/>
          <ac:spMkLst>
            <pc:docMk/>
            <pc:sldMk cId="111305255" sldId="427"/>
            <ac:spMk id="22" creationId="{6E1F8D88-472F-93C5-6A8C-35F7316A0D87}"/>
          </ac:spMkLst>
        </pc:spChg>
        <pc:spChg chg="add mod">
          <ac:chgData name="Millicent Willems" userId="e6c1f1a8-b196-4184-94b1-27c691f9cea8" providerId="ADAL" clId="{06B401D8-87C5-40F5-B2B0-32A884AC5070}" dt="2026-04-15T14:16:27.613" v="2745" actId="1076"/>
          <ac:spMkLst>
            <pc:docMk/>
            <pc:sldMk cId="111305255" sldId="427"/>
            <ac:spMk id="23" creationId="{7A0F26CF-ED8F-54F5-9D14-55A370292319}"/>
          </ac:spMkLst>
        </pc:spChg>
        <pc:spChg chg="add mod">
          <ac:chgData name="Millicent Willems" userId="e6c1f1a8-b196-4184-94b1-27c691f9cea8" providerId="ADAL" clId="{06B401D8-87C5-40F5-B2B0-32A884AC5070}" dt="2026-04-15T14:17:25.356" v="2765" actId="20577"/>
          <ac:spMkLst>
            <pc:docMk/>
            <pc:sldMk cId="111305255" sldId="427"/>
            <ac:spMk id="24" creationId="{7E720FB6-F0C1-29CF-243E-1E71936190AA}"/>
          </ac:spMkLst>
        </pc:spChg>
        <pc:spChg chg="add mod">
          <ac:chgData name="Millicent Willems" userId="e6c1f1a8-b196-4184-94b1-27c691f9cea8" providerId="ADAL" clId="{06B401D8-87C5-40F5-B2B0-32A884AC5070}" dt="2026-04-15T14:17:03.365" v="2761" actId="1076"/>
          <ac:spMkLst>
            <pc:docMk/>
            <pc:sldMk cId="111305255" sldId="427"/>
            <ac:spMk id="25" creationId="{8640BAF4-5C06-8C2C-0A02-FA719617A2AF}"/>
          </ac:spMkLst>
        </pc:spChg>
        <pc:grpChg chg="add mod">
          <ac:chgData name="Millicent Willems" userId="e6c1f1a8-b196-4184-94b1-27c691f9cea8" providerId="ADAL" clId="{06B401D8-87C5-40F5-B2B0-32A884AC5070}" dt="2026-04-15T14:15:08.840" v="2735" actId="164"/>
          <ac:grpSpMkLst>
            <pc:docMk/>
            <pc:sldMk cId="111305255" sldId="427"/>
            <ac:grpSpMk id="10" creationId="{8FECE895-B442-0EAF-076A-40121AE1D9BD}"/>
          </ac:grpSpMkLst>
        </pc:grpChg>
        <pc:grpChg chg="add mod">
          <ac:chgData name="Millicent Willems" userId="e6c1f1a8-b196-4184-94b1-27c691f9cea8" providerId="ADAL" clId="{06B401D8-87C5-40F5-B2B0-32A884AC5070}" dt="2026-04-15T14:15:08.840" v="2735" actId="164"/>
          <ac:grpSpMkLst>
            <pc:docMk/>
            <pc:sldMk cId="111305255" sldId="427"/>
            <ac:grpSpMk id="13" creationId="{D44402DD-07F6-BF93-F0A2-6635DE105FEE}"/>
          </ac:grpSpMkLst>
        </pc:grpChg>
        <pc:grpChg chg="add mod">
          <ac:chgData name="Millicent Willems" userId="e6c1f1a8-b196-4184-94b1-27c691f9cea8" providerId="ADAL" clId="{06B401D8-87C5-40F5-B2B0-32A884AC5070}" dt="2026-04-15T14:15:08.840" v="2735" actId="164"/>
          <ac:grpSpMkLst>
            <pc:docMk/>
            <pc:sldMk cId="111305255" sldId="427"/>
            <ac:grpSpMk id="16" creationId="{C2BC4320-426F-421D-6087-E65D831FE3AE}"/>
          </ac:grpSpMkLst>
        </pc:grpChg>
        <pc:grpChg chg="add mod">
          <ac:chgData name="Millicent Willems" userId="e6c1f1a8-b196-4184-94b1-27c691f9cea8" providerId="ADAL" clId="{06B401D8-87C5-40F5-B2B0-32A884AC5070}" dt="2026-04-15T14:15:14.299" v="2736" actId="1076"/>
          <ac:grpSpMkLst>
            <pc:docMk/>
            <pc:sldMk cId="111305255" sldId="427"/>
            <ac:grpSpMk id="19" creationId="{FA14A0CE-F2A9-EC1A-7A1D-EFB07565A593}"/>
          </ac:grpSpMkLst>
        </pc:grpChg>
        <pc:graphicFrameChg chg="del mod">
          <ac:chgData name="Millicent Willems" userId="e6c1f1a8-b196-4184-94b1-27c691f9cea8" providerId="ADAL" clId="{06B401D8-87C5-40F5-B2B0-32A884AC5070}" dt="2026-04-15T14:13:25.149" v="2720" actId="478"/>
          <ac:graphicFrameMkLst>
            <pc:docMk/>
            <pc:sldMk cId="111305255" sldId="427"/>
            <ac:graphicFrameMk id="3" creationId="{EE3E9F9E-07DC-8B69-4AB3-C3FB95A1F9C2}"/>
          </ac:graphicFrameMkLst>
        </pc:graphicFrameChg>
        <pc:picChg chg="add del mod">
          <ac:chgData name="Millicent Willems" userId="e6c1f1a8-b196-4184-94b1-27c691f9cea8" providerId="ADAL" clId="{06B401D8-87C5-40F5-B2B0-32A884AC5070}" dt="2026-04-15T14:11:44.917" v="2714" actId="478"/>
          <ac:picMkLst>
            <pc:docMk/>
            <pc:sldMk cId="111305255" sldId="427"/>
            <ac:picMk id="5" creationId="{8C059059-3990-DF55-0125-DAD4864133B1}"/>
          </ac:picMkLst>
        </pc:picChg>
        <pc:picChg chg="add del mod modCrop">
          <ac:chgData name="Millicent Willems" userId="e6c1f1a8-b196-4184-94b1-27c691f9cea8" providerId="ADAL" clId="{06B401D8-87C5-40F5-B2B0-32A884AC5070}" dt="2026-04-15T14:14:50.060" v="2732" actId="478"/>
          <ac:picMkLst>
            <pc:docMk/>
            <pc:sldMk cId="111305255" sldId="427"/>
            <ac:picMk id="9" creationId="{A54F1496-9463-0BC3-1608-FDD9078FDA3E}"/>
          </ac:picMkLst>
        </pc:picChg>
      </pc:sldChg>
      <pc:sldChg chg="addSp delSp modSp add mod ord">
        <pc:chgData name="Millicent Willems" userId="e6c1f1a8-b196-4184-94b1-27c691f9cea8" providerId="ADAL" clId="{06B401D8-87C5-40F5-B2B0-32A884AC5070}" dt="2026-04-15T14:36:01.537" v="3624" actId="14100"/>
        <pc:sldMkLst>
          <pc:docMk/>
          <pc:sldMk cId="270969504" sldId="428"/>
        </pc:sldMkLst>
        <pc:spChg chg="mod">
          <ac:chgData name="Millicent Willems" userId="e6c1f1a8-b196-4184-94b1-27c691f9cea8" providerId="ADAL" clId="{06B401D8-87C5-40F5-B2B0-32A884AC5070}" dt="2026-04-15T14:28:01.664" v="3125" actId="20577"/>
          <ac:spMkLst>
            <pc:docMk/>
            <pc:sldMk cId="270969504" sldId="428"/>
            <ac:spMk id="2" creationId="{1AEB628E-DD94-2168-FE9D-1567EB5E78E6}"/>
          </ac:spMkLst>
        </pc:spChg>
        <pc:spChg chg="add del mod">
          <ac:chgData name="Millicent Willems" userId="e6c1f1a8-b196-4184-94b1-27c691f9cea8" providerId="ADAL" clId="{06B401D8-87C5-40F5-B2B0-32A884AC5070}" dt="2026-04-15T14:28:07.388" v="3127" actId="478"/>
          <ac:spMkLst>
            <pc:docMk/>
            <pc:sldMk cId="270969504" sldId="428"/>
            <ac:spMk id="5" creationId="{334BF031-7622-A306-A447-5DA1D2F1AE75}"/>
          </ac:spMkLst>
        </pc:spChg>
        <pc:spChg chg="add mod">
          <ac:chgData name="Millicent Willems" userId="e6c1f1a8-b196-4184-94b1-27c691f9cea8" providerId="ADAL" clId="{06B401D8-87C5-40F5-B2B0-32A884AC5070}" dt="2026-04-15T14:30:04.975" v="3427" actId="20577"/>
          <ac:spMkLst>
            <pc:docMk/>
            <pc:sldMk cId="270969504" sldId="428"/>
            <ac:spMk id="6" creationId="{58DAA155-8ED5-790A-0608-142F694AAAEC}"/>
          </ac:spMkLst>
        </pc:spChg>
        <pc:spChg chg="del mod">
          <ac:chgData name="Millicent Willems" userId="e6c1f1a8-b196-4184-94b1-27c691f9cea8" providerId="ADAL" clId="{06B401D8-87C5-40F5-B2B0-32A884AC5070}" dt="2026-04-15T14:28:04.602" v="3126" actId="478"/>
          <ac:spMkLst>
            <pc:docMk/>
            <pc:sldMk cId="270969504" sldId="428"/>
            <ac:spMk id="8" creationId="{20BA29E5-E3AE-C0BC-FB81-E3A98677F8FE}"/>
          </ac:spMkLst>
        </pc:spChg>
        <pc:picChg chg="add del mod">
          <ac:chgData name="Millicent Willems" userId="e6c1f1a8-b196-4184-94b1-27c691f9cea8" providerId="ADAL" clId="{06B401D8-87C5-40F5-B2B0-32A884AC5070}" dt="2026-04-15T14:34:59.598" v="3583" actId="478"/>
          <ac:picMkLst>
            <pc:docMk/>
            <pc:sldMk cId="270969504" sldId="428"/>
            <ac:picMk id="9" creationId="{BBCBF4F8-9D4E-846D-89B8-EB2B85127A84}"/>
          </ac:picMkLst>
        </pc:picChg>
        <pc:picChg chg="add del mod">
          <ac:chgData name="Millicent Willems" userId="e6c1f1a8-b196-4184-94b1-27c691f9cea8" providerId="ADAL" clId="{06B401D8-87C5-40F5-B2B0-32A884AC5070}" dt="2026-04-15T14:35:54.713" v="3622" actId="478"/>
          <ac:picMkLst>
            <pc:docMk/>
            <pc:sldMk cId="270969504" sldId="428"/>
            <ac:picMk id="11" creationId="{762F2649-83BF-2424-79DC-8477C53D25E7}"/>
          </ac:picMkLst>
        </pc:picChg>
        <pc:picChg chg="add del mod">
          <ac:chgData name="Millicent Willems" userId="e6c1f1a8-b196-4184-94b1-27c691f9cea8" providerId="ADAL" clId="{06B401D8-87C5-40F5-B2B0-32A884AC5070}" dt="2026-04-15T14:35:29.255" v="3614" actId="478"/>
          <ac:picMkLst>
            <pc:docMk/>
            <pc:sldMk cId="270969504" sldId="428"/>
            <ac:picMk id="13" creationId="{1B1EE9DE-A822-4962-D95B-8B54952BC48E}"/>
          </ac:picMkLst>
        </pc:picChg>
        <pc:picChg chg="add mod">
          <ac:chgData name="Millicent Willems" userId="e6c1f1a8-b196-4184-94b1-27c691f9cea8" providerId="ADAL" clId="{06B401D8-87C5-40F5-B2B0-32A884AC5070}" dt="2026-04-15T14:36:01.537" v="3624" actId="14100"/>
          <ac:picMkLst>
            <pc:docMk/>
            <pc:sldMk cId="270969504" sldId="428"/>
            <ac:picMk id="15" creationId="{13154599-5D9E-5806-C7CE-F63802E5E43B}"/>
          </ac:picMkLst>
        </pc:picChg>
      </pc:sldChg>
      <pc:sldChg chg="addSp delSp modSp add mod">
        <pc:chgData name="Millicent Willems" userId="e6c1f1a8-b196-4184-94b1-27c691f9cea8" providerId="ADAL" clId="{06B401D8-87C5-40F5-B2B0-32A884AC5070}" dt="2026-04-15T14:46:01.939" v="5035" actId="29295"/>
        <pc:sldMkLst>
          <pc:docMk/>
          <pc:sldMk cId="2138414882" sldId="429"/>
        </pc:sldMkLst>
        <pc:spChg chg="add mod">
          <ac:chgData name="Millicent Willems" userId="e6c1f1a8-b196-4184-94b1-27c691f9cea8" providerId="ADAL" clId="{06B401D8-87C5-40F5-B2B0-32A884AC5070}" dt="2026-04-15T14:27:34.074" v="3079" actId="20577"/>
          <ac:spMkLst>
            <pc:docMk/>
            <pc:sldMk cId="2138414882" sldId="429"/>
            <ac:spMk id="5" creationId="{C55A1DB3-28FD-9875-2301-457EBE8B72CA}"/>
          </ac:spMkLst>
        </pc:spChg>
        <pc:spChg chg="add mod">
          <ac:chgData name="Millicent Willems" userId="e6c1f1a8-b196-4184-94b1-27c691f9cea8" providerId="ADAL" clId="{06B401D8-87C5-40F5-B2B0-32A884AC5070}" dt="2026-04-15T14:27:22.871" v="3067" actId="20577"/>
          <ac:spMkLst>
            <pc:docMk/>
            <pc:sldMk cId="2138414882" sldId="429"/>
            <ac:spMk id="7" creationId="{9BBA44CA-9C31-1E16-2A0E-ECE093740E01}"/>
          </ac:spMkLst>
        </pc:spChg>
        <pc:spChg chg="mod">
          <ac:chgData name="Millicent Willems" userId="e6c1f1a8-b196-4184-94b1-27c691f9cea8" providerId="ADAL" clId="{06B401D8-87C5-40F5-B2B0-32A884AC5070}" dt="2026-04-15T14:34:11.995" v="3581" actId="20577"/>
          <ac:spMkLst>
            <pc:docMk/>
            <pc:sldMk cId="2138414882" sldId="429"/>
            <ac:spMk id="8" creationId="{C6AF472F-DE76-ADEA-48A0-41B8697A6F85}"/>
          </ac:spMkLst>
        </pc:spChg>
        <pc:spChg chg="mod">
          <ac:chgData name="Millicent Willems" userId="e6c1f1a8-b196-4184-94b1-27c691f9cea8" providerId="ADAL" clId="{06B401D8-87C5-40F5-B2B0-32A884AC5070}" dt="2026-04-15T14:24:25.413" v="2961" actId="14100"/>
          <ac:spMkLst>
            <pc:docMk/>
            <pc:sldMk cId="2138414882" sldId="429"/>
            <ac:spMk id="20" creationId="{D38B6209-BD9A-28A9-8F98-C678D3C344A0}"/>
          </ac:spMkLst>
        </pc:spChg>
        <pc:spChg chg="del">
          <ac:chgData name="Millicent Willems" userId="e6c1f1a8-b196-4184-94b1-27c691f9cea8" providerId="ADAL" clId="{06B401D8-87C5-40F5-B2B0-32A884AC5070}" dt="2026-04-15T14:24:28.540" v="2962" actId="478"/>
          <ac:spMkLst>
            <pc:docMk/>
            <pc:sldMk cId="2138414882" sldId="429"/>
            <ac:spMk id="21" creationId="{94A07991-3202-8E0A-353A-DD93585400E7}"/>
          </ac:spMkLst>
        </pc:spChg>
        <pc:spChg chg="mod">
          <ac:chgData name="Millicent Willems" userId="e6c1f1a8-b196-4184-94b1-27c691f9cea8" providerId="ADAL" clId="{06B401D8-87C5-40F5-B2B0-32A884AC5070}" dt="2026-04-15T14:21:22.525" v="2851" actId="1076"/>
          <ac:spMkLst>
            <pc:docMk/>
            <pc:sldMk cId="2138414882" sldId="429"/>
            <ac:spMk id="22" creationId="{7F89F1A5-CD00-D72F-C0F9-D0EEF9D707AC}"/>
          </ac:spMkLst>
        </pc:spChg>
        <pc:spChg chg="mod">
          <ac:chgData name="Millicent Willems" userId="e6c1f1a8-b196-4184-94b1-27c691f9cea8" providerId="ADAL" clId="{06B401D8-87C5-40F5-B2B0-32A884AC5070}" dt="2026-04-15T14:25:03.745" v="2976" actId="14100"/>
          <ac:spMkLst>
            <pc:docMk/>
            <pc:sldMk cId="2138414882" sldId="429"/>
            <ac:spMk id="23" creationId="{FD6AB044-48A8-B9FC-6939-A82590E3812A}"/>
          </ac:spMkLst>
        </pc:spChg>
        <pc:spChg chg="del">
          <ac:chgData name="Millicent Willems" userId="e6c1f1a8-b196-4184-94b1-27c691f9cea8" providerId="ADAL" clId="{06B401D8-87C5-40F5-B2B0-32A884AC5070}" dt="2026-04-15T14:25:06.409" v="2977" actId="478"/>
          <ac:spMkLst>
            <pc:docMk/>
            <pc:sldMk cId="2138414882" sldId="429"/>
            <ac:spMk id="24" creationId="{54154806-A78C-B549-EC93-846E3A68ADE8}"/>
          </ac:spMkLst>
        </pc:spChg>
        <pc:spChg chg="mod">
          <ac:chgData name="Millicent Willems" userId="e6c1f1a8-b196-4184-94b1-27c691f9cea8" providerId="ADAL" clId="{06B401D8-87C5-40F5-B2B0-32A884AC5070}" dt="2026-04-15T14:27:13.407" v="3056" actId="20577"/>
          <ac:spMkLst>
            <pc:docMk/>
            <pc:sldMk cId="2138414882" sldId="429"/>
            <ac:spMk id="25" creationId="{89A838F5-D335-3BA7-3078-5D00C94088FE}"/>
          </ac:spMkLst>
        </pc:spChg>
        <pc:grpChg chg="del mod">
          <ac:chgData name="Millicent Willems" userId="e6c1f1a8-b196-4184-94b1-27c691f9cea8" providerId="ADAL" clId="{06B401D8-87C5-40F5-B2B0-32A884AC5070}" dt="2026-04-15T14:20:37.875" v="2842" actId="478"/>
          <ac:grpSpMkLst>
            <pc:docMk/>
            <pc:sldMk cId="2138414882" sldId="429"/>
            <ac:grpSpMk id="19" creationId="{56E9094B-4390-BABC-69AB-E89A3FAE4AFA}"/>
          </ac:grpSpMkLst>
        </pc:grpChg>
        <pc:picChg chg="add mod">
          <ac:chgData name="Millicent Willems" userId="e6c1f1a8-b196-4184-94b1-27c691f9cea8" providerId="ADAL" clId="{06B401D8-87C5-40F5-B2B0-32A884AC5070}" dt="2026-04-15T14:46:01.939" v="5035" actId="29295"/>
          <ac:picMkLst>
            <pc:docMk/>
            <pc:sldMk cId="2138414882" sldId="429"/>
            <ac:picMk id="3" creationId="{F7C1DA9F-0627-00E6-C2B0-D7B16F7258A1}"/>
          </ac:picMkLst>
        </pc:picChg>
      </pc:sldChg>
      <pc:sldChg chg="addSp delSp modSp add mod">
        <pc:chgData name="Millicent Willems" userId="e6c1f1a8-b196-4184-94b1-27c691f9cea8" providerId="ADAL" clId="{06B401D8-87C5-40F5-B2B0-32A884AC5070}" dt="2026-04-15T14:45:30.711" v="5034" actId="20577"/>
        <pc:sldMkLst>
          <pc:docMk/>
          <pc:sldMk cId="839263485" sldId="430"/>
        </pc:sldMkLst>
        <pc:spChg chg="add del mod">
          <ac:chgData name="Millicent Willems" userId="e6c1f1a8-b196-4184-94b1-27c691f9cea8" providerId="ADAL" clId="{06B401D8-87C5-40F5-B2B0-32A884AC5070}" dt="2026-04-15T14:23:19.180" v="2909" actId="478"/>
          <ac:spMkLst>
            <pc:docMk/>
            <pc:sldMk cId="839263485" sldId="430"/>
            <ac:spMk id="7" creationId="{A17205F7-559D-B66A-AF3C-510093F44BE9}"/>
          </ac:spMkLst>
        </pc:spChg>
        <pc:spChg chg="add mod">
          <ac:chgData name="Millicent Willems" userId="e6c1f1a8-b196-4184-94b1-27c691f9cea8" providerId="ADAL" clId="{06B401D8-87C5-40F5-B2B0-32A884AC5070}" dt="2026-04-15T14:45:30.711" v="5034" actId="20577"/>
          <ac:spMkLst>
            <pc:docMk/>
            <pc:sldMk cId="839263485" sldId="430"/>
            <ac:spMk id="9" creationId="{0DA66ED0-9ADB-224A-4C41-9837C5BA822B}"/>
          </ac:spMkLst>
        </pc:spChg>
        <pc:graphicFrameChg chg="del">
          <ac:chgData name="Millicent Willems" userId="e6c1f1a8-b196-4184-94b1-27c691f9cea8" providerId="ADAL" clId="{06B401D8-87C5-40F5-B2B0-32A884AC5070}" dt="2026-04-15T14:22:14.821" v="2903" actId="478"/>
          <ac:graphicFrameMkLst>
            <pc:docMk/>
            <pc:sldMk cId="839263485" sldId="430"/>
            <ac:graphicFrameMk id="3" creationId="{C4EA1F14-E757-95D1-D388-74FC00F5EC33}"/>
          </ac:graphicFrameMkLst>
        </pc:graphicFrameChg>
        <pc:picChg chg="add mod">
          <ac:chgData name="Millicent Willems" userId="e6c1f1a8-b196-4184-94b1-27c691f9cea8" providerId="ADAL" clId="{06B401D8-87C5-40F5-B2B0-32A884AC5070}" dt="2026-04-15T14:22:26.129" v="2905" actId="1076"/>
          <ac:picMkLst>
            <pc:docMk/>
            <pc:sldMk cId="839263485" sldId="430"/>
            <ac:picMk id="5" creationId="{6C24764F-9CEF-34C8-09CF-2BDECEC31E7C}"/>
          </ac:picMkLst>
        </pc:picChg>
      </pc:sldChg>
      <pc:sldChg chg="modSp add mod ord">
        <pc:chgData name="Millicent Willems" userId="e6c1f1a8-b196-4184-94b1-27c691f9cea8" providerId="ADAL" clId="{06B401D8-87C5-40F5-B2B0-32A884AC5070}" dt="2026-04-15T14:35:23.149" v="3613" actId="20577"/>
        <pc:sldMkLst>
          <pc:docMk/>
          <pc:sldMk cId="465207161" sldId="431"/>
        </pc:sldMkLst>
        <pc:spChg chg="mod">
          <ac:chgData name="Millicent Willems" userId="e6c1f1a8-b196-4184-94b1-27c691f9cea8" providerId="ADAL" clId="{06B401D8-87C5-40F5-B2B0-32A884AC5070}" dt="2026-04-15T14:35:23.149" v="3613" actId="20577"/>
          <ac:spMkLst>
            <pc:docMk/>
            <pc:sldMk cId="465207161" sldId="431"/>
            <ac:spMk id="2" creationId="{4513D2AE-CF33-CCA7-4FAD-CB49D3205BBC}"/>
          </ac:spMkLst>
        </pc:spChg>
      </pc:sldChg>
      <pc:sldChg chg="delSp modSp add mod">
        <pc:chgData name="Millicent Willems" userId="e6c1f1a8-b196-4184-94b1-27c691f9cea8" providerId="ADAL" clId="{06B401D8-87C5-40F5-B2B0-32A884AC5070}" dt="2026-04-15T14:35:47.122" v="3619" actId="14100"/>
        <pc:sldMkLst>
          <pc:docMk/>
          <pc:sldMk cId="1182231565" sldId="432"/>
        </pc:sldMkLst>
        <pc:picChg chg="mod">
          <ac:chgData name="Millicent Willems" userId="e6c1f1a8-b196-4184-94b1-27c691f9cea8" providerId="ADAL" clId="{06B401D8-87C5-40F5-B2B0-32A884AC5070}" dt="2026-04-15T14:35:47.122" v="3619" actId="14100"/>
          <ac:picMkLst>
            <pc:docMk/>
            <pc:sldMk cId="1182231565" sldId="432"/>
            <ac:picMk id="11" creationId="{9E6AF7AB-BA69-DF17-B65F-902B7118E4FD}"/>
          </ac:picMkLst>
        </pc:picChg>
        <pc:picChg chg="del">
          <ac:chgData name="Millicent Willems" userId="e6c1f1a8-b196-4184-94b1-27c691f9cea8" providerId="ADAL" clId="{06B401D8-87C5-40F5-B2B0-32A884AC5070}" dt="2026-04-15T14:35:38.102" v="3616" actId="478"/>
          <ac:picMkLst>
            <pc:docMk/>
            <pc:sldMk cId="1182231565" sldId="432"/>
            <ac:picMk id="15" creationId="{6C289A75-2BCE-3008-0DDA-67EF100856B5}"/>
          </ac:picMkLst>
        </pc:picChg>
      </pc:sldChg>
      <pc:sldChg chg="addSp delSp modSp add mod">
        <pc:chgData name="Millicent Willems" userId="e6c1f1a8-b196-4184-94b1-27c691f9cea8" providerId="ADAL" clId="{06B401D8-87C5-40F5-B2B0-32A884AC5070}" dt="2026-04-15T14:47:31.643" v="5104" actId="12"/>
        <pc:sldMkLst>
          <pc:docMk/>
          <pc:sldMk cId="2235991460" sldId="433"/>
        </pc:sldMkLst>
        <pc:spChg chg="mod">
          <ac:chgData name="Millicent Willems" userId="e6c1f1a8-b196-4184-94b1-27c691f9cea8" providerId="ADAL" clId="{06B401D8-87C5-40F5-B2B0-32A884AC5070}" dt="2026-04-15T14:37:31.574" v="3656" actId="20577"/>
          <ac:spMkLst>
            <pc:docMk/>
            <pc:sldMk cId="2235991460" sldId="433"/>
            <ac:spMk id="2" creationId="{BA13AE10-373B-D09C-6697-7CF4C16ECD70}"/>
          </ac:spMkLst>
        </pc:spChg>
        <pc:spChg chg="add mod">
          <ac:chgData name="Millicent Willems" userId="e6c1f1a8-b196-4184-94b1-27c691f9cea8" providerId="ADAL" clId="{06B401D8-87C5-40F5-B2B0-32A884AC5070}" dt="2026-04-15T14:47:31.643" v="5104" actId="12"/>
          <ac:spMkLst>
            <pc:docMk/>
            <pc:sldMk cId="2235991460" sldId="433"/>
            <ac:spMk id="3" creationId="{BD972F70-02BF-A974-6407-EEE22E02EC61}"/>
          </ac:spMkLst>
        </pc:spChg>
        <pc:picChg chg="del">
          <ac:chgData name="Millicent Willems" userId="e6c1f1a8-b196-4184-94b1-27c691f9cea8" providerId="ADAL" clId="{06B401D8-87C5-40F5-B2B0-32A884AC5070}" dt="2026-04-15T14:37:01.784" v="3638" actId="478"/>
          <ac:picMkLst>
            <pc:docMk/>
            <pc:sldMk cId="2235991460" sldId="433"/>
            <ac:picMk id="15" creationId="{E4F70348-3907-2916-E490-4FBB5FF487CA}"/>
          </ac:picMkLst>
        </pc:picChg>
      </pc:sldChg>
      <pc:sldChg chg="modSp add mod">
        <pc:chgData name="Millicent Willems" userId="e6c1f1a8-b196-4184-94b1-27c691f9cea8" providerId="ADAL" clId="{06B401D8-87C5-40F5-B2B0-32A884AC5070}" dt="2026-04-15T14:51:41.091" v="5116" actId="20577"/>
        <pc:sldMkLst>
          <pc:docMk/>
          <pc:sldMk cId="2080094870" sldId="434"/>
        </pc:sldMkLst>
        <pc:spChg chg="mod">
          <ac:chgData name="Millicent Willems" userId="e6c1f1a8-b196-4184-94b1-27c691f9cea8" providerId="ADAL" clId="{06B401D8-87C5-40F5-B2B0-32A884AC5070}" dt="2026-04-15T14:39:13.475" v="4070" actId="20577"/>
          <ac:spMkLst>
            <pc:docMk/>
            <pc:sldMk cId="2080094870" sldId="434"/>
            <ac:spMk id="2" creationId="{1CE63A0D-9ABA-CEC7-0B92-7A2C1C11F400}"/>
          </ac:spMkLst>
        </pc:spChg>
        <pc:spChg chg="mod">
          <ac:chgData name="Millicent Willems" userId="e6c1f1a8-b196-4184-94b1-27c691f9cea8" providerId="ADAL" clId="{06B401D8-87C5-40F5-B2B0-32A884AC5070}" dt="2026-04-15T14:51:41.091" v="5116" actId="20577"/>
          <ac:spMkLst>
            <pc:docMk/>
            <pc:sldMk cId="2080094870" sldId="434"/>
            <ac:spMk id="3" creationId="{08D8A987-076C-18F3-CB52-5C0C4F7B66A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228C7-0493-4B30-A6FC-6B09F98C1CD0}" type="datetimeFigureOut">
              <a:rPr lang="nl-NL" smtClean="0"/>
              <a:t>16-4-2026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E6A0E-A35E-4DFB-AC51-011797F446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5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77FFB-A123-CA60-1C01-ACB94C051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CB0E8B2-B6DC-5386-46EC-0124C669E3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4F9E9F6-C80B-91B6-B541-6DD669D240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C8656DD-321E-FD7B-69FD-9947ED2C18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055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3C93E-754F-FD36-4309-9915D7433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AEC7D03-C98C-4B50-D3FA-A826A64148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58DFD07-F20C-F273-7F5C-C7ED7D26D8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DDC72FA-218C-2F33-EB2E-C4F0DF7CA0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4666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3516B-51B9-AB8B-E124-B0CA29F2B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3A2C36F-F1C4-DC3D-4927-5FE9A0FB39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885FDB5-EEA5-08D9-9AF4-6F32F8131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BCD8A8B-9401-580B-D722-DCC377C440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61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 (lichtgroen)">
    <p:bg>
      <p:bgPr>
        <a:solidFill>
          <a:srgbClr val="CADD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jdelijke aanduiding voor tekst 5">
            <a:extLst>
              <a:ext uri="{FF2B5EF4-FFF2-40B4-BE49-F238E27FC236}">
                <a16:creationId xmlns:a16="http://schemas.microsoft.com/office/drawing/2014/main" id="{1EC2B3B4-594D-6B72-B94E-38630D50CAC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1110" y="6212580"/>
            <a:ext cx="12203110" cy="645421"/>
          </a:xfrm>
          <a:solidFill>
            <a:srgbClr val="CADDD0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D3AA19E-3DC8-4556-BC42-05B65FEB6237}"/>
              </a:ext>
            </a:extLst>
          </p:cNvPr>
          <p:cNvSpPr/>
          <p:nvPr userDrawn="1"/>
        </p:nvSpPr>
        <p:spPr>
          <a:xfrm>
            <a:off x="0" y="-425941"/>
            <a:ext cx="223138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Titeldia (lichtgroen)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A71DEDF-37F1-4689-8FA1-5E743C7DD6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1362" y="2678377"/>
            <a:ext cx="9147697" cy="1945826"/>
          </a:xfrm>
          <a:solidFill>
            <a:schemeClr val="accent1"/>
          </a:solidFill>
        </p:spPr>
        <p:txBody>
          <a:bodyPr wrap="square" lIns="540000" tIns="360000" rIns="540000" bIns="360000" anchor="b">
            <a:spAutoFit/>
          </a:bodyPr>
          <a:lstStyle>
            <a:lvl1pPr algn="ctr">
              <a:lnSpc>
                <a:spcPct val="8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noProof="0"/>
              <a:t>Plaats de titel van de presentatie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EA18CD7-32A7-41E4-9DF7-7259FA2187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11931" y="4904242"/>
            <a:ext cx="7557026" cy="255275"/>
          </a:xfrm>
        </p:spPr>
        <p:txBody>
          <a:bodyPr anchor="b"/>
          <a:lstStyle>
            <a:lvl1pPr marL="0" indent="0" algn="ctr">
              <a:buNone/>
              <a:defRPr sz="16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noProof="0"/>
              <a:t>Naam van de spreker | Locatie</a:t>
            </a:r>
          </a:p>
        </p:txBody>
      </p:sp>
      <p:sp>
        <p:nvSpPr>
          <p:cNvPr id="18" name="Tijdelijke aanduiding voor voettekst 17">
            <a:extLst>
              <a:ext uri="{FF2B5EF4-FFF2-40B4-BE49-F238E27FC236}">
                <a16:creationId xmlns:a16="http://schemas.microsoft.com/office/drawing/2014/main" id="{3A539894-D7D7-57B8-5DC9-54CA5383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2000" y="7249691"/>
            <a:ext cx="4320000" cy="144759"/>
          </a:xfrm>
        </p:spPr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9" name="Tijdelijke aanduiding voor dianummer 18">
            <a:extLst>
              <a:ext uri="{FF2B5EF4-FFF2-40B4-BE49-F238E27FC236}">
                <a16:creationId xmlns:a16="http://schemas.microsoft.com/office/drawing/2014/main" id="{F327F70B-4D0F-4911-36C3-490B4DEF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0888" y="7050596"/>
            <a:ext cx="360000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3" name="Vrije vorm: vorm 12">
            <a:extLst>
              <a:ext uri="{FF2B5EF4-FFF2-40B4-BE49-F238E27FC236}">
                <a16:creationId xmlns:a16="http://schemas.microsoft.com/office/drawing/2014/main" id="{30357267-0E0F-07B9-E03B-56AEBD0ACBCB}"/>
              </a:ext>
            </a:extLst>
          </p:cNvPr>
          <p:cNvSpPr/>
          <p:nvPr/>
        </p:nvSpPr>
        <p:spPr>
          <a:xfrm>
            <a:off x="5410044" y="1295564"/>
            <a:ext cx="432038" cy="440700"/>
          </a:xfrm>
          <a:custGeom>
            <a:avLst/>
            <a:gdLst>
              <a:gd name="connsiteX0" fmla="*/ 123514 w 432038"/>
              <a:gd name="connsiteY0" fmla="*/ 197425 h 440700"/>
              <a:gd name="connsiteX1" fmla="*/ 123514 w 432038"/>
              <a:gd name="connsiteY1" fmla="*/ 439951 h 440700"/>
              <a:gd name="connsiteX2" fmla="*/ -738 w 432038"/>
              <a:gd name="connsiteY2" fmla="*/ 439951 h 440700"/>
              <a:gd name="connsiteX3" fmla="*/ -738 w 432038"/>
              <a:gd name="connsiteY3" fmla="*/ -750 h 440700"/>
              <a:gd name="connsiteX4" fmla="*/ 106579 w 432038"/>
              <a:gd name="connsiteY4" fmla="*/ -750 h 440700"/>
              <a:gd name="connsiteX5" fmla="*/ 307049 w 432038"/>
              <a:gd name="connsiteY5" fmla="*/ 242199 h 440700"/>
              <a:gd name="connsiteX6" fmla="*/ 307049 w 432038"/>
              <a:gd name="connsiteY6" fmla="*/ -750 h 440700"/>
              <a:gd name="connsiteX7" fmla="*/ 431300 w 432038"/>
              <a:gd name="connsiteY7" fmla="*/ -750 h 440700"/>
              <a:gd name="connsiteX8" fmla="*/ 431300 w 432038"/>
              <a:gd name="connsiteY8" fmla="*/ 439951 h 440700"/>
              <a:gd name="connsiteX9" fmla="*/ 323345 w 432038"/>
              <a:gd name="connsiteY9" fmla="*/ 439951 h 440700"/>
              <a:gd name="connsiteX10" fmla="*/ 123514 w 432038"/>
              <a:gd name="connsiteY10" fmla="*/ 197425 h 44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2038" h="440700">
                <a:moveTo>
                  <a:pt x="123514" y="197425"/>
                </a:moveTo>
                <a:lnTo>
                  <a:pt x="123514" y="439951"/>
                </a:lnTo>
                <a:lnTo>
                  <a:pt x="-738" y="439951"/>
                </a:lnTo>
                <a:lnTo>
                  <a:pt x="-738" y="-750"/>
                </a:lnTo>
                <a:lnTo>
                  <a:pt x="106579" y="-750"/>
                </a:lnTo>
                <a:lnTo>
                  <a:pt x="307049" y="242199"/>
                </a:lnTo>
                <a:lnTo>
                  <a:pt x="307049" y="-750"/>
                </a:lnTo>
                <a:lnTo>
                  <a:pt x="431300" y="-750"/>
                </a:lnTo>
                <a:lnTo>
                  <a:pt x="431300" y="439951"/>
                </a:lnTo>
                <a:lnTo>
                  <a:pt x="323345" y="439951"/>
                </a:lnTo>
                <a:lnTo>
                  <a:pt x="123514" y="197425"/>
                </a:lnTo>
                <a:close/>
              </a:path>
            </a:pathLst>
          </a:custGeom>
          <a:solidFill>
            <a:srgbClr val="CE0E2D"/>
          </a:solidFill>
          <a:ln w="1081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11F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Vrije vorm: vorm 13">
            <a:extLst>
              <a:ext uri="{FF2B5EF4-FFF2-40B4-BE49-F238E27FC236}">
                <a16:creationId xmlns:a16="http://schemas.microsoft.com/office/drawing/2014/main" id="{CBE022B5-91FE-C4F2-56FB-B424483E2C53}"/>
              </a:ext>
            </a:extLst>
          </p:cNvPr>
          <p:cNvSpPr/>
          <p:nvPr/>
        </p:nvSpPr>
        <p:spPr>
          <a:xfrm>
            <a:off x="4440936" y="724926"/>
            <a:ext cx="1802869" cy="1356752"/>
          </a:xfrm>
          <a:custGeom>
            <a:avLst/>
            <a:gdLst>
              <a:gd name="connsiteX0" fmla="*/ 1470239 w 1802869"/>
              <a:gd name="connsiteY0" fmla="*/ 296328 h 1356752"/>
              <a:gd name="connsiteX1" fmla="*/ 1378645 w 1802869"/>
              <a:gd name="connsiteY1" fmla="*/ 265598 h 1356752"/>
              <a:gd name="connsiteX2" fmla="*/ 1220685 w 1802869"/>
              <a:gd name="connsiteY2" fmla="*/ 423460 h 1356752"/>
              <a:gd name="connsiteX3" fmla="*/ 1268610 w 1802869"/>
              <a:gd name="connsiteY3" fmla="*/ 426004 h 1356752"/>
              <a:gd name="connsiteX4" fmla="*/ 1400052 w 1802869"/>
              <a:gd name="connsiteY4" fmla="*/ 457146 h 1356752"/>
              <a:gd name="connsiteX5" fmla="*/ 1595324 w 1802869"/>
              <a:gd name="connsiteY5" fmla="*/ 954250 h 1356752"/>
              <a:gd name="connsiteX6" fmla="*/ 1097928 w 1802869"/>
              <a:gd name="connsiteY6" fmla="*/ 1149403 h 1356752"/>
              <a:gd name="connsiteX7" fmla="*/ 1008250 w 1802869"/>
              <a:gd name="connsiteY7" fmla="*/ 1110206 h 1356752"/>
              <a:gd name="connsiteX8" fmla="*/ 1007611 w 1802869"/>
              <a:gd name="connsiteY8" fmla="*/ 1110206 h 1356752"/>
              <a:gd name="connsiteX9" fmla="*/ 553690 w 1802869"/>
              <a:gd name="connsiteY9" fmla="*/ 992180 h 1356752"/>
              <a:gd name="connsiteX10" fmla="*/ 428810 w 1802869"/>
              <a:gd name="connsiteY10" fmla="*/ 990491 h 1356752"/>
              <a:gd name="connsiteX11" fmla="*/ 1420625 w 1802869"/>
              <a:gd name="connsiteY11" fmla="*/ -750 h 1356752"/>
              <a:gd name="connsiteX12" fmla="*/ 56930 w 1802869"/>
              <a:gd name="connsiteY12" fmla="*/ -750 h 1356752"/>
              <a:gd name="connsiteX13" fmla="*/ 56930 w 1802869"/>
              <a:gd name="connsiteY13" fmla="*/ 174698 h 1356752"/>
              <a:gd name="connsiteX14" fmla="*/ 997011 w 1802869"/>
              <a:gd name="connsiteY14" fmla="*/ 174698 h 1356752"/>
              <a:gd name="connsiteX15" fmla="*/ -314 w 1802869"/>
              <a:gd name="connsiteY15" fmla="*/ 1171439 h 1356752"/>
              <a:gd name="connsiteX16" fmla="*/ -738 w 1802869"/>
              <a:gd name="connsiteY16" fmla="*/ 1171872 h 1356752"/>
              <a:gd name="connsiteX17" fmla="*/ 123292 w 1802869"/>
              <a:gd name="connsiteY17" fmla="*/ 1295820 h 1356752"/>
              <a:gd name="connsiteX18" fmla="*/ 938496 w 1802869"/>
              <a:gd name="connsiteY18" fmla="*/ 1271035 h 1356752"/>
              <a:gd name="connsiteX19" fmla="*/ 1027751 w 1802869"/>
              <a:gd name="connsiteY19" fmla="*/ 1310026 h 1356752"/>
              <a:gd name="connsiteX20" fmla="*/ 1248037 w 1802869"/>
              <a:gd name="connsiteY20" fmla="*/ 1356002 h 1356752"/>
              <a:gd name="connsiteX21" fmla="*/ 1756034 w 1802869"/>
              <a:gd name="connsiteY21" fmla="*/ 1024177 h 1356752"/>
              <a:gd name="connsiteX22" fmla="*/ 1470022 w 1802869"/>
              <a:gd name="connsiteY22" fmla="*/ 296328 h 135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802869" h="1356752">
                <a:moveTo>
                  <a:pt x="1470239" y="296328"/>
                </a:moveTo>
                <a:cubicBezTo>
                  <a:pt x="1440342" y="283399"/>
                  <a:pt x="1409808" y="273232"/>
                  <a:pt x="1378645" y="265598"/>
                </a:cubicBezTo>
                <a:lnTo>
                  <a:pt x="1220685" y="423460"/>
                </a:lnTo>
                <a:lnTo>
                  <a:pt x="1268610" y="426004"/>
                </a:lnTo>
                <a:cubicBezTo>
                  <a:pt x="1313980" y="428332"/>
                  <a:pt x="1358071" y="438716"/>
                  <a:pt x="1400052" y="457146"/>
                </a:cubicBezTo>
                <a:cubicBezTo>
                  <a:pt x="1591080" y="540424"/>
                  <a:pt x="1678646" y="763341"/>
                  <a:pt x="1595324" y="954250"/>
                </a:cubicBezTo>
                <a:cubicBezTo>
                  <a:pt x="1512003" y="1145170"/>
                  <a:pt x="1288956" y="1232682"/>
                  <a:pt x="1097928" y="1149403"/>
                </a:cubicBezTo>
                <a:lnTo>
                  <a:pt x="1008250" y="1110206"/>
                </a:lnTo>
                <a:lnTo>
                  <a:pt x="1007611" y="1110206"/>
                </a:lnTo>
                <a:cubicBezTo>
                  <a:pt x="899277" y="1063591"/>
                  <a:pt x="732417" y="1005748"/>
                  <a:pt x="553690" y="992180"/>
                </a:cubicBezTo>
                <a:cubicBezTo>
                  <a:pt x="510431" y="989008"/>
                  <a:pt x="468874" y="988369"/>
                  <a:pt x="428810" y="990491"/>
                </a:cubicBezTo>
                <a:lnTo>
                  <a:pt x="1420625" y="-750"/>
                </a:lnTo>
                <a:lnTo>
                  <a:pt x="56930" y="-750"/>
                </a:lnTo>
                <a:lnTo>
                  <a:pt x="56930" y="174698"/>
                </a:lnTo>
                <a:lnTo>
                  <a:pt x="997011" y="174698"/>
                </a:lnTo>
                <a:lnTo>
                  <a:pt x="-314" y="1171439"/>
                </a:lnTo>
                <a:lnTo>
                  <a:pt x="-738" y="1171872"/>
                </a:lnTo>
                <a:lnTo>
                  <a:pt x="123292" y="1295820"/>
                </a:lnTo>
                <a:cubicBezTo>
                  <a:pt x="358839" y="1060408"/>
                  <a:pt x="771636" y="1199840"/>
                  <a:pt x="938496" y="1271035"/>
                </a:cubicBezTo>
                <a:lnTo>
                  <a:pt x="1027751" y="1310026"/>
                </a:lnTo>
                <a:cubicBezTo>
                  <a:pt x="1099628" y="1341384"/>
                  <a:pt x="1174471" y="1356002"/>
                  <a:pt x="1248037" y="1356002"/>
                </a:cubicBezTo>
                <a:cubicBezTo>
                  <a:pt x="1461544" y="1356002"/>
                  <a:pt x="1665284" y="1231837"/>
                  <a:pt x="1756034" y="1024177"/>
                </a:cubicBezTo>
                <a:cubicBezTo>
                  <a:pt x="1877947" y="744695"/>
                  <a:pt x="1749667" y="418165"/>
                  <a:pt x="1470022" y="296328"/>
                </a:cubicBezTo>
              </a:path>
            </a:pathLst>
          </a:custGeom>
          <a:solidFill>
            <a:srgbClr val="009383"/>
          </a:solidFill>
          <a:ln w="1081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11F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3" name="Groep 42">
            <a:extLst>
              <a:ext uri="{FF2B5EF4-FFF2-40B4-BE49-F238E27FC236}">
                <a16:creationId xmlns:a16="http://schemas.microsoft.com/office/drawing/2014/main" id="{E509D2E7-17F3-4037-D91B-E650F21F8988}"/>
              </a:ext>
            </a:extLst>
          </p:cNvPr>
          <p:cNvGrpSpPr/>
          <p:nvPr userDrawn="1"/>
        </p:nvGrpSpPr>
        <p:grpSpPr>
          <a:xfrm>
            <a:off x="5974184" y="718430"/>
            <a:ext cx="1770382" cy="173247"/>
            <a:chOff x="5974184" y="718430"/>
            <a:chExt cx="1770382" cy="173247"/>
          </a:xfrm>
        </p:grpSpPr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D37A9256-D482-3C89-67EB-0C7ECE54003D}"/>
                </a:ext>
              </a:extLst>
            </p:cNvPr>
            <p:cNvSpPr/>
            <p:nvPr/>
          </p:nvSpPr>
          <p:spPr>
            <a:xfrm>
              <a:off x="5974184" y="724926"/>
              <a:ext cx="97452" cy="128853"/>
            </a:xfrm>
            <a:custGeom>
              <a:avLst/>
              <a:gdLst>
                <a:gd name="connsiteX0" fmla="*/ 71669 w 97452"/>
                <a:gd name="connsiteY0" fmla="*/ 16514 h 128853"/>
                <a:gd name="connsiteX1" fmla="*/ -738 w 97452"/>
                <a:gd name="connsiteY1" fmla="*/ 16514 h 128853"/>
                <a:gd name="connsiteX2" fmla="*/ -738 w 97452"/>
                <a:gd name="connsiteY2" fmla="*/ -750 h 128853"/>
                <a:gd name="connsiteX3" fmla="*/ 96714 w 97452"/>
                <a:gd name="connsiteY3" fmla="*/ -750 h 128853"/>
                <a:gd name="connsiteX4" fmla="*/ 96714 w 97452"/>
                <a:gd name="connsiteY4" fmla="*/ 13567 h 128853"/>
                <a:gd name="connsiteX5" fmla="*/ 24524 w 97452"/>
                <a:gd name="connsiteY5" fmla="*/ 110838 h 128853"/>
                <a:gd name="connsiteX6" fmla="*/ 96714 w 97452"/>
                <a:gd name="connsiteY6" fmla="*/ 110838 h 128853"/>
                <a:gd name="connsiteX7" fmla="*/ 96714 w 97452"/>
                <a:gd name="connsiteY7" fmla="*/ 128104 h 128853"/>
                <a:gd name="connsiteX8" fmla="*/ -738 w 97452"/>
                <a:gd name="connsiteY8" fmla="*/ 128104 h 128853"/>
                <a:gd name="connsiteX9" fmla="*/ -738 w 97452"/>
                <a:gd name="connsiteY9" fmla="*/ 113997 h 128853"/>
                <a:gd name="connsiteX10" fmla="*/ 71669 w 97452"/>
                <a:gd name="connsiteY10" fmla="*/ 16514 h 128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452" h="128853">
                  <a:moveTo>
                    <a:pt x="71669" y="16514"/>
                  </a:moveTo>
                  <a:lnTo>
                    <a:pt x="-738" y="16514"/>
                  </a:lnTo>
                  <a:lnTo>
                    <a:pt x="-738" y="-750"/>
                  </a:lnTo>
                  <a:lnTo>
                    <a:pt x="96714" y="-750"/>
                  </a:lnTo>
                  <a:lnTo>
                    <a:pt x="96714" y="13567"/>
                  </a:lnTo>
                  <a:lnTo>
                    <a:pt x="24524" y="110838"/>
                  </a:lnTo>
                  <a:lnTo>
                    <a:pt x="96714" y="110838"/>
                  </a:lnTo>
                  <a:lnTo>
                    <a:pt x="96714" y="128104"/>
                  </a:lnTo>
                  <a:lnTo>
                    <a:pt x="-738" y="128104"/>
                  </a:lnTo>
                  <a:lnTo>
                    <a:pt x="-738" y="113997"/>
                  </a:lnTo>
                  <a:lnTo>
                    <a:pt x="71669" y="16514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Vrije vorm: vorm 16">
              <a:extLst>
                <a:ext uri="{FF2B5EF4-FFF2-40B4-BE49-F238E27FC236}">
                  <a16:creationId xmlns:a16="http://schemas.microsoft.com/office/drawing/2014/main" id="{1C8BCE90-0183-4B98-421F-481162416008}"/>
                </a:ext>
              </a:extLst>
            </p:cNvPr>
            <p:cNvSpPr/>
            <p:nvPr/>
          </p:nvSpPr>
          <p:spPr>
            <a:xfrm>
              <a:off x="6086796" y="751996"/>
              <a:ext cx="107197" cy="105031"/>
            </a:xfrm>
            <a:custGeom>
              <a:avLst/>
              <a:gdLst>
                <a:gd name="connsiteX0" fmla="*/ 52752 w 107197"/>
                <a:gd name="connsiteY0" fmla="*/ 86071 h 105031"/>
                <a:gd name="connsiteX1" fmla="*/ 87283 w 107197"/>
                <a:gd name="connsiteY1" fmla="*/ 52189 h 105031"/>
                <a:gd name="connsiteX2" fmla="*/ 52752 w 107197"/>
                <a:gd name="connsiteY2" fmla="*/ 17673 h 105031"/>
                <a:gd name="connsiteX3" fmla="*/ 18655 w 107197"/>
                <a:gd name="connsiteY3" fmla="*/ 52189 h 105031"/>
                <a:gd name="connsiteX4" fmla="*/ 52752 w 107197"/>
                <a:gd name="connsiteY4" fmla="*/ 86071 h 105031"/>
                <a:gd name="connsiteX5" fmla="*/ 52752 w 107197"/>
                <a:gd name="connsiteY5" fmla="*/ -750 h 105031"/>
                <a:gd name="connsiteX6" fmla="*/ 106459 w 107197"/>
                <a:gd name="connsiteY6" fmla="*/ 51978 h 105031"/>
                <a:gd name="connsiteX7" fmla="*/ 52752 w 107197"/>
                <a:gd name="connsiteY7" fmla="*/ 104282 h 105031"/>
                <a:gd name="connsiteX8" fmla="*/ -738 w 107197"/>
                <a:gd name="connsiteY8" fmla="*/ 51978 h 105031"/>
                <a:gd name="connsiteX9" fmla="*/ 52752 w 107197"/>
                <a:gd name="connsiteY9" fmla="*/ -750 h 10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7197" h="105031">
                  <a:moveTo>
                    <a:pt x="52752" y="86071"/>
                  </a:moveTo>
                  <a:cubicBezTo>
                    <a:pt x="73217" y="86071"/>
                    <a:pt x="87283" y="71459"/>
                    <a:pt x="87283" y="52189"/>
                  </a:cubicBezTo>
                  <a:cubicBezTo>
                    <a:pt x="87283" y="32920"/>
                    <a:pt x="73217" y="17673"/>
                    <a:pt x="52752" y="17673"/>
                  </a:cubicBezTo>
                  <a:cubicBezTo>
                    <a:pt x="32298" y="17673"/>
                    <a:pt x="18655" y="32496"/>
                    <a:pt x="18655" y="52189"/>
                  </a:cubicBezTo>
                  <a:cubicBezTo>
                    <a:pt x="18655" y="71883"/>
                    <a:pt x="32721" y="86071"/>
                    <a:pt x="52752" y="86071"/>
                  </a:cubicBezTo>
                  <a:moveTo>
                    <a:pt x="52752" y="-750"/>
                  </a:moveTo>
                  <a:cubicBezTo>
                    <a:pt x="84295" y="-750"/>
                    <a:pt x="106459" y="21696"/>
                    <a:pt x="106459" y="51978"/>
                  </a:cubicBezTo>
                  <a:cubicBezTo>
                    <a:pt x="106459" y="82259"/>
                    <a:pt x="84295" y="104282"/>
                    <a:pt x="52752" y="104282"/>
                  </a:cubicBezTo>
                  <a:cubicBezTo>
                    <a:pt x="21210" y="104282"/>
                    <a:pt x="-738" y="82048"/>
                    <a:pt x="-738" y="51978"/>
                  </a:cubicBezTo>
                  <a:cubicBezTo>
                    <a:pt x="-738" y="21909"/>
                    <a:pt x="21643" y="-750"/>
                    <a:pt x="52752" y="-750"/>
                  </a:cubicBezTo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Vrije vorm: vorm 19">
              <a:extLst>
                <a:ext uri="{FF2B5EF4-FFF2-40B4-BE49-F238E27FC236}">
                  <a16:creationId xmlns:a16="http://schemas.microsoft.com/office/drawing/2014/main" id="{EE4C5693-AF4A-9A95-15FE-390333ABE752}"/>
                </a:ext>
              </a:extLst>
            </p:cNvPr>
            <p:cNvSpPr/>
            <p:nvPr/>
          </p:nvSpPr>
          <p:spPr>
            <a:xfrm>
              <a:off x="6208070" y="753079"/>
              <a:ext cx="82293" cy="100700"/>
            </a:xfrm>
            <a:custGeom>
              <a:avLst/>
              <a:gdLst>
                <a:gd name="connsiteX0" fmla="*/ 19153 w 82293"/>
                <a:gd name="connsiteY0" fmla="*/ 27480 h 100700"/>
                <a:gd name="connsiteX1" fmla="*/ 11195 w 82293"/>
                <a:gd name="connsiteY1" fmla="*/ 16315 h 100700"/>
                <a:gd name="connsiteX2" fmla="*/ 518 w 82293"/>
                <a:gd name="connsiteY2" fmla="*/ 19475 h 100700"/>
                <a:gd name="connsiteX3" fmla="*/ -738 w 82293"/>
                <a:gd name="connsiteY3" fmla="*/ 4096 h 100700"/>
                <a:gd name="connsiteX4" fmla="*/ 18525 w 82293"/>
                <a:gd name="connsiteY4" fmla="*/ -750 h 100700"/>
                <a:gd name="connsiteX5" fmla="*/ 38210 w 82293"/>
                <a:gd name="connsiteY5" fmla="*/ 16315 h 100700"/>
                <a:gd name="connsiteX6" fmla="*/ 63754 w 82293"/>
                <a:gd name="connsiteY6" fmla="*/ -750 h 100700"/>
                <a:gd name="connsiteX7" fmla="*/ 81555 w 82293"/>
                <a:gd name="connsiteY7" fmla="*/ 5992 h 100700"/>
                <a:gd name="connsiteX8" fmla="*/ 77993 w 82293"/>
                <a:gd name="connsiteY8" fmla="*/ 23477 h 100700"/>
                <a:gd name="connsiteX9" fmla="*/ 60830 w 82293"/>
                <a:gd name="connsiteY9" fmla="*/ 17367 h 100700"/>
                <a:gd name="connsiteX10" fmla="*/ 38633 w 82293"/>
                <a:gd name="connsiteY10" fmla="*/ 43491 h 100700"/>
                <a:gd name="connsiteX11" fmla="*/ 38633 w 82293"/>
                <a:gd name="connsiteY11" fmla="*/ 99951 h 100700"/>
                <a:gd name="connsiteX12" fmla="*/ 18947 w 82293"/>
                <a:gd name="connsiteY12" fmla="*/ 99951 h 100700"/>
                <a:gd name="connsiteX13" fmla="*/ 18947 w 82293"/>
                <a:gd name="connsiteY13" fmla="*/ 27480 h 10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293" h="100700">
                  <a:moveTo>
                    <a:pt x="19153" y="27480"/>
                  </a:moveTo>
                  <a:cubicBezTo>
                    <a:pt x="19153" y="20738"/>
                    <a:pt x="17475" y="16315"/>
                    <a:pt x="11195" y="16315"/>
                  </a:cubicBezTo>
                  <a:cubicBezTo>
                    <a:pt x="7221" y="16315"/>
                    <a:pt x="3030" y="18000"/>
                    <a:pt x="518" y="19475"/>
                  </a:cubicBezTo>
                  <a:lnTo>
                    <a:pt x="-738" y="4096"/>
                  </a:lnTo>
                  <a:cubicBezTo>
                    <a:pt x="1352" y="2200"/>
                    <a:pt x="9733" y="-750"/>
                    <a:pt x="18525" y="-750"/>
                  </a:cubicBezTo>
                  <a:cubicBezTo>
                    <a:pt x="29830" y="-750"/>
                    <a:pt x="36326" y="4728"/>
                    <a:pt x="38210" y="16315"/>
                  </a:cubicBezTo>
                  <a:cubicBezTo>
                    <a:pt x="43235" y="5780"/>
                    <a:pt x="50565" y="-750"/>
                    <a:pt x="63754" y="-750"/>
                  </a:cubicBezTo>
                  <a:cubicBezTo>
                    <a:pt x="72968" y="-750"/>
                    <a:pt x="79671" y="2621"/>
                    <a:pt x="81555" y="5992"/>
                  </a:cubicBezTo>
                  <a:lnTo>
                    <a:pt x="77993" y="23477"/>
                  </a:lnTo>
                  <a:cubicBezTo>
                    <a:pt x="75903" y="20317"/>
                    <a:pt x="69623" y="17367"/>
                    <a:pt x="60830" y="17367"/>
                  </a:cubicBezTo>
                  <a:cubicBezTo>
                    <a:pt x="46797" y="17367"/>
                    <a:pt x="41145" y="30218"/>
                    <a:pt x="38633" y="43491"/>
                  </a:cubicBezTo>
                  <a:lnTo>
                    <a:pt x="38633" y="99951"/>
                  </a:lnTo>
                  <a:lnTo>
                    <a:pt x="18947" y="99951"/>
                  </a:lnTo>
                  <a:lnTo>
                    <a:pt x="18947" y="2748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Vrije vorm: vorm 20">
              <a:extLst>
                <a:ext uri="{FF2B5EF4-FFF2-40B4-BE49-F238E27FC236}">
                  <a16:creationId xmlns:a16="http://schemas.microsoft.com/office/drawing/2014/main" id="{42034D60-8F5B-B21C-5916-8FD372EBC713}"/>
                </a:ext>
              </a:extLst>
            </p:cNvPr>
            <p:cNvSpPr/>
            <p:nvPr/>
          </p:nvSpPr>
          <p:spPr>
            <a:xfrm>
              <a:off x="6303356" y="753079"/>
              <a:ext cx="99617" cy="138598"/>
            </a:xfrm>
            <a:custGeom>
              <a:avLst/>
              <a:gdLst>
                <a:gd name="connsiteX0" fmla="*/ 52265 w 99617"/>
                <a:gd name="connsiteY0" fmla="*/ 77186 h 138598"/>
                <a:gd name="connsiteX1" fmla="*/ 78870 w 99617"/>
                <a:gd name="connsiteY1" fmla="*/ 66022 h 138598"/>
                <a:gd name="connsiteX2" fmla="*/ 78870 w 99617"/>
                <a:gd name="connsiteY2" fmla="*/ 28108 h 138598"/>
                <a:gd name="connsiteX3" fmla="*/ 52265 w 99617"/>
                <a:gd name="connsiteY3" fmla="*/ 16522 h 138598"/>
                <a:gd name="connsiteX4" fmla="*/ 19272 w 99617"/>
                <a:gd name="connsiteY4" fmla="*/ 47064 h 138598"/>
                <a:gd name="connsiteX5" fmla="*/ 52265 w 99617"/>
                <a:gd name="connsiteY5" fmla="*/ 77186 h 138598"/>
                <a:gd name="connsiteX6" fmla="*/ 46938 w 99617"/>
                <a:gd name="connsiteY6" fmla="*/ -750 h 138598"/>
                <a:gd name="connsiteX7" fmla="*/ 78870 w 99617"/>
                <a:gd name="connsiteY7" fmla="*/ 11046 h 138598"/>
                <a:gd name="connsiteX8" fmla="*/ 78870 w 99617"/>
                <a:gd name="connsiteY8" fmla="*/ 935 h 138598"/>
                <a:gd name="connsiteX9" fmla="*/ 98880 w 99617"/>
                <a:gd name="connsiteY9" fmla="*/ 935 h 138598"/>
                <a:gd name="connsiteX10" fmla="*/ 98880 w 99617"/>
                <a:gd name="connsiteY10" fmla="*/ 89613 h 138598"/>
                <a:gd name="connsiteX11" fmla="*/ 50349 w 99617"/>
                <a:gd name="connsiteY11" fmla="*/ 137849 h 138598"/>
                <a:gd name="connsiteX12" fmla="*/ 12461 w 99617"/>
                <a:gd name="connsiteY12" fmla="*/ 127528 h 138598"/>
                <a:gd name="connsiteX13" fmla="*/ 16933 w 99617"/>
                <a:gd name="connsiteY13" fmla="*/ 109835 h 138598"/>
                <a:gd name="connsiteX14" fmla="*/ 50565 w 99617"/>
                <a:gd name="connsiteY14" fmla="*/ 120156 h 138598"/>
                <a:gd name="connsiteX15" fmla="*/ 79086 w 99617"/>
                <a:gd name="connsiteY15" fmla="*/ 93405 h 138598"/>
                <a:gd name="connsiteX16" fmla="*/ 79086 w 99617"/>
                <a:gd name="connsiteY16" fmla="*/ 82873 h 138598"/>
                <a:gd name="connsiteX17" fmla="*/ 47154 w 99617"/>
                <a:gd name="connsiteY17" fmla="*/ 94458 h 138598"/>
                <a:gd name="connsiteX18" fmla="*/ -738 w 99617"/>
                <a:gd name="connsiteY18" fmla="*/ 47064 h 138598"/>
                <a:gd name="connsiteX19" fmla="*/ 47154 w 99617"/>
                <a:gd name="connsiteY19" fmla="*/ -750 h 13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9617" h="138598">
                  <a:moveTo>
                    <a:pt x="52265" y="77186"/>
                  </a:moveTo>
                  <a:cubicBezTo>
                    <a:pt x="63115" y="77186"/>
                    <a:pt x="73120" y="71919"/>
                    <a:pt x="78870" y="66022"/>
                  </a:cubicBezTo>
                  <a:lnTo>
                    <a:pt x="78870" y="28108"/>
                  </a:lnTo>
                  <a:cubicBezTo>
                    <a:pt x="73336" y="22210"/>
                    <a:pt x="63331" y="16522"/>
                    <a:pt x="52265" y="16522"/>
                  </a:cubicBezTo>
                  <a:cubicBezTo>
                    <a:pt x="32038" y="16522"/>
                    <a:pt x="19272" y="29793"/>
                    <a:pt x="19272" y="47064"/>
                  </a:cubicBezTo>
                  <a:cubicBezTo>
                    <a:pt x="19272" y="64337"/>
                    <a:pt x="32038" y="77186"/>
                    <a:pt x="52265" y="77186"/>
                  </a:cubicBezTo>
                  <a:moveTo>
                    <a:pt x="46938" y="-750"/>
                  </a:moveTo>
                  <a:cubicBezTo>
                    <a:pt x="61209" y="-750"/>
                    <a:pt x="71842" y="4094"/>
                    <a:pt x="78870" y="11046"/>
                  </a:cubicBezTo>
                  <a:lnTo>
                    <a:pt x="78870" y="935"/>
                  </a:lnTo>
                  <a:lnTo>
                    <a:pt x="98880" y="935"/>
                  </a:lnTo>
                  <a:lnTo>
                    <a:pt x="98880" y="89613"/>
                  </a:lnTo>
                  <a:cubicBezTo>
                    <a:pt x="98880" y="121208"/>
                    <a:pt x="78447" y="137849"/>
                    <a:pt x="50349" y="137849"/>
                  </a:cubicBezTo>
                  <a:cubicBezTo>
                    <a:pt x="30555" y="137849"/>
                    <a:pt x="18633" y="130898"/>
                    <a:pt x="12461" y="127528"/>
                  </a:cubicBezTo>
                  <a:lnTo>
                    <a:pt x="16933" y="109835"/>
                  </a:lnTo>
                  <a:cubicBezTo>
                    <a:pt x="23311" y="113837"/>
                    <a:pt x="35027" y="120156"/>
                    <a:pt x="50565" y="120156"/>
                  </a:cubicBezTo>
                  <a:cubicBezTo>
                    <a:pt x="66103" y="120156"/>
                    <a:pt x="79086" y="112573"/>
                    <a:pt x="79086" y="93405"/>
                  </a:cubicBezTo>
                  <a:lnTo>
                    <a:pt x="79086" y="82873"/>
                  </a:lnTo>
                  <a:cubicBezTo>
                    <a:pt x="71842" y="89403"/>
                    <a:pt x="60776" y="94458"/>
                    <a:pt x="47154" y="94458"/>
                  </a:cubicBezTo>
                  <a:cubicBezTo>
                    <a:pt x="18417" y="94458"/>
                    <a:pt x="-738" y="72973"/>
                    <a:pt x="-738" y="47064"/>
                  </a:cubicBezTo>
                  <a:cubicBezTo>
                    <a:pt x="-738" y="21156"/>
                    <a:pt x="18417" y="-750"/>
                    <a:pt x="47154" y="-750"/>
                  </a:cubicBezTo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Vrije vorm: vorm 21">
              <a:extLst>
                <a:ext uri="{FF2B5EF4-FFF2-40B4-BE49-F238E27FC236}">
                  <a16:creationId xmlns:a16="http://schemas.microsoft.com/office/drawing/2014/main" id="{907DD454-EC09-BA0D-9048-8C1BC6F1CC40}"/>
                </a:ext>
              </a:extLst>
            </p:cNvPr>
            <p:cNvSpPr/>
            <p:nvPr/>
          </p:nvSpPr>
          <p:spPr>
            <a:xfrm>
              <a:off x="6422465" y="753079"/>
              <a:ext cx="113694" cy="102866"/>
            </a:xfrm>
            <a:custGeom>
              <a:avLst/>
              <a:gdLst>
                <a:gd name="connsiteX0" fmla="*/ 19456 w 113694"/>
                <a:gd name="connsiteY0" fmla="*/ 27496 h 102866"/>
                <a:gd name="connsiteX1" fmla="*/ 11378 w 113694"/>
                <a:gd name="connsiteY1" fmla="*/ 16114 h 102866"/>
                <a:gd name="connsiteX2" fmla="*/ 540 w 113694"/>
                <a:gd name="connsiteY2" fmla="*/ 19487 h 102866"/>
                <a:gd name="connsiteX3" fmla="*/ -738 w 113694"/>
                <a:gd name="connsiteY3" fmla="*/ 3888 h 102866"/>
                <a:gd name="connsiteX4" fmla="*/ 18601 w 113694"/>
                <a:gd name="connsiteY4" fmla="*/ -750 h 102866"/>
                <a:gd name="connsiteX5" fmla="*/ 39217 w 113694"/>
                <a:gd name="connsiteY5" fmla="*/ 23069 h 102866"/>
                <a:gd name="connsiteX6" fmla="*/ 39217 w 113694"/>
                <a:gd name="connsiteY6" fmla="*/ 55742 h 102866"/>
                <a:gd name="connsiteX7" fmla="*/ 64501 w 113694"/>
                <a:gd name="connsiteY7" fmla="*/ 83988 h 102866"/>
                <a:gd name="connsiteX8" fmla="*/ 92979 w 113694"/>
                <a:gd name="connsiteY8" fmla="*/ 52159 h 102866"/>
                <a:gd name="connsiteX9" fmla="*/ 81501 w 113694"/>
                <a:gd name="connsiteY9" fmla="*/ 1147 h 102866"/>
                <a:gd name="connsiteX10" fmla="*/ 102540 w 113694"/>
                <a:gd name="connsiteY10" fmla="*/ 1147 h 102866"/>
                <a:gd name="connsiteX11" fmla="*/ 112956 w 113694"/>
                <a:gd name="connsiteY11" fmla="*/ 53424 h 102866"/>
                <a:gd name="connsiteX12" fmla="*/ 64501 w 113694"/>
                <a:gd name="connsiteY12" fmla="*/ 102116 h 102866"/>
                <a:gd name="connsiteX13" fmla="*/ 19456 w 113694"/>
                <a:gd name="connsiteY13" fmla="*/ 58483 h 102866"/>
                <a:gd name="connsiteX14" fmla="*/ 19456 w 113694"/>
                <a:gd name="connsiteY14" fmla="*/ 27286 h 102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3694" h="102866">
                  <a:moveTo>
                    <a:pt x="19456" y="27496"/>
                  </a:moveTo>
                  <a:cubicBezTo>
                    <a:pt x="19456" y="20540"/>
                    <a:pt x="17540" y="16114"/>
                    <a:pt x="11378" y="16114"/>
                  </a:cubicBezTo>
                  <a:cubicBezTo>
                    <a:pt x="7979" y="16114"/>
                    <a:pt x="4362" y="17378"/>
                    <a:pt x="540" y="19487"/>
                  </a:cubicBezTo>
                  <a:lnTo>
                    <a:pt x="-738" y="3888"/>
                  </a:lnTo>
                  <a:cubicBezTo>
                    <a:pt x="3940" y="937"/>
                    <a:pt x="11378" y="-750"/>
                    <a:pt x="18601" y="-750"/>
                  </a:cubicBezTo>
                  <a:cubicBezTo>
                    <a:pt x="32201" y="-750"/>
                    <a:pt x="39217" y="6417"/>
                    <a:pt x="39217" y="23069"/>
                  </a:cubicBezTo>
                  <a:lnTo>
                    <a:pt x="39217" y="55742"/>
                  </a:lnTo>
                  <a:cubicBezTo>
                    <a:pt x="39217" y="74291"/>
                    <a:pt x="48356" y="83988"/>
                    <a:pt x="64501" y="83988"/>
                  </a:cubicBezTo>
                  <a:cubicBezTo>
                    <a:pt x="80656" y="83988"/>
                    <a:pt x="92979" y="72817"/>
                    <a:pt x="92979" y="52159"/>
                  </a:cubicBezTo>
                  <a:cubicBezTo>
                    <a:pt x="92979" y="31501"/>
                    <a:pt x="86179" y="11897"/>
                    <a:pt x="81501" y="1147"/>
                  </a:cubicBezTo>
                  <a:lnTo>
                    <a:pt x="102540" y="1147"/>
                  </a:lnTo>
                  <a:cubicBezTo>
                    <a:pt x="105517" y="9158"/>
                    <a:pt x="112956" y="29814"/>
                    <a:pt x="112956" y="53424"/>
                  </a:cubicBezTo>
                  <a:cubicBezTo>
                    <a:pt x="112956" y="82934"/>
                    <a:pt x="93834" y="102116"/>
                    <a:pt x="64501" y="102116"/>
                  </a:cubicBezTo>
                  <a:cubicBezTo>
                    <a:pt x="35178" y="102116"/>
                    <a:pt x="19456" y="85675"/>
                    <a:pt x="19456" y="58483"/>
                  </a:cubicBezTo>
                  <a:lnTo>
                    <a:pt x="19456" y="27286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Vrije vorm: vorm 22">
              <a:extLst>
                <a:ext uri="{FF2B5EF4-FFF2-40B4-BE49-F238E27FC236}">
                  <a16:creationId xmlns:a16="http://schemas.microsoft.com/office/drawing/2014/main" id="{0CFD11AD-2D4D-F244-7DFA-31A9ED0DA843}"/>
                </a:ext>
              </a:extLst>
            </p:cNvPr>
            <p:cNvSpPr/>
            <p:nvPr/>
          </p:nvSpPr>
          <p:spPr>
            <a:xfrm>
              <a:off x="6558898" y="751996"/>
              <a:ext cx="96369" cy="105031"/>
            </a:xfrm>
            <a:custGeom>
              <a:avLst/>
              <a:gdLst>
                <a:gd name="connsiteX0" fmla="*/ 76228 w 96369"/>
                <a:gd name="connsiteY0" fmla="*/ 37578 h 105031"/>
                <a:gd name="connsiteX1" fmla="*/ 50717 w 96369"/>
                <a:gd name="connsiteY1" fmla="*/ 15767 h 105031"/>
                <a:gd name="connsiteX2" fmla="*/ 19716 w 96369"/>
                <a:gd name="connsiteY2" fmla="*/ 42872 h 105031"/>
                <a:gd name="connsiteX3" fmla="*/ 76022 w 96369"/>
                <a:gd name="connsiteY3" fmla="*/ 42872 h 105031"/>
                <a:gd name="connsiteX4" fmla="*/ 76444 w 96369"/>
                <a:gd name="connsiteY4" fmla="*/ 37578 h 105031"/>
                <a:gd name="connsiteX5" fmla="*/ 94159 w 96369"/>
                <a:gd name="connsiteY5" fmla="*/ 90730 h 105031"/>
                <a:gd name="connsiteX6" fmla="*/ 53034 w 96369"/>
                <a:gd name="connsiteY6" fmla="*/ 104282 h 105031"/>
                <a:gd name="connsiteX7" fmla="*/ -738 w 96369"/>
                <a:gd name="connsiteY7" fmla="*/ 51978 h 105031"/>
                <a:gd name="connsiteX8" fmla="*/ 51345 w 96369"/>
                <a:gd name="connsiteY8" fmla="*/ -750 h 105031"/>
                <a:gd name="connsiteX9" fmla="*/ 95631 w 96369"/>
                <a:gd name="connsiteY9" fmla="*/ 40755 h 105031"/>
                <a:gd name="connsiteX10" fmla="*/ 93520 w 96369"/>
                <a:gd name="connsiteY10" fmla="*/ 58331 h 105031"/>
                <a:gd name="connsiteX11" fmla="*/ 19716 w 96369"/>
                <a:gd name="connsiteY11" fmla="*/ 58331 h 105031"/>
                <a:gd name="connsiteX12" fmla="*/ 53673 w 96369"/>
                <a:gd name="connsiteY12" fmla="*/ 87554 h 105031"/>
                <a:gd name="connsiteX13" fmla="*/ 86568 w 96369"/>
                <a:gd name="connsiteY13" fmla="*/ 76542 h 105031"/>
                <a:gd name="connsiteX14" fmla="*/ 94365 w 96369"/>
                <a:gd name="connsiteY14" fmla="*/ 90730 h 10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6369" h="105031">
                  <a:moveTo>
                    <a:pt x="76228" y="37578"/>
                  </a:moveTo>
                  <a:cubicBezTo>
                    <a:pt x="76228" y="26144"/>
                    <a:pt x="68431" y="15767"/>
                    <a:pt x="50717" y="15767"/>
                  </a:cubicBezTo>
                  <a:cubicBezTo>
                    <a:pt x="33002" y="15767"/>
                    <a:pt x="21189" y="28260"/>
                    <a:pt x="19716" y="42872"/>
                  </a:cubicBezTo>
                  <a:lnTo>
                    <a:pt x="76022" y="42872"/>
                  </a:lnTo>
                  <a:cubicBezTo>
                    <a:pt x="76022" y="41389"/>
                    <a:pt x="76444" y="39273"/>
                    <a:pt x="76444" y="37578"/>
                  </a:cubicBezTo>
                  <a:moveTo>
                    <a:pt x="94159" y="90730"/>
                  </a:moveTo>
                  <a:cubicBezTo>
                    <a:pt x="83818" y="99199"/>
                    <a:pt x="69698" y="104282"/>
                    <a:pt x="53034" y="104282"/>
                  </a:cubicBezTo>
                  <a:cubicBezTo>
                    <a:pt x="15710" y="104282"/>
                    <a:pt x="-738" y="80989"/>
                    <a:pt x="-738" y="51978"/>
                  </a:cubicBezTo>
                  <a:cubicBezTo>
                    <a:pt x="-738" y="22967"/>
                    <a:pt x="19294" y="-750"/>
                    <a:pt x="51345" y="-750"/>
                  </a:cubicBezTo>
                  <a:cubicBezTo>
                    <a:pt x="81501" y="-750"/>
                    <a:pt x="95631" y="17885"/>
                    <a:pt x="95631" y="40755"/>
                  </a:cubicBezTo>
                  <a:cubicBezTo>
                    <a:pt x="95631" y="46683"/>
                    <a:pt x="94787" y="54731"/>
                    <a:pt x="93520" y="58331"/>
                  </a:cubicBezTo>
                  <a:lnTo>
                    <a:pt x="19716" y="58331"/>
                  </a:lnTo>
                  <a:cubicBezTo>
                    <a:pt x="21611" y="75695"/>
                    <a:pt x="32157" y="87554"/>
                    <a:pt x="53673" y="87554"/>
                  </a:cubicBezTo>
                  <a:cubicBezTo>
                    <a:pt x="67370" y="87554"/>
                    <a:pt x="78978" y="82259"/>
                    <a:pt x="86568" y="76542"/>
                  </a:cubicBezTo>
                  <a:lnTo>
                    <a:pt x="94365" y="9073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Vrije vorm: vorm 23">
              <a:extLst>
                <a:ext uri="{FF2B5EF4-FFF2-40B4-BE49-F238E27FC236}">
                  <a16:creationId xmlns:a16="http://schemas.microsoft.com/office/drawing/2014/main" id="{6817A8F8-95C4-8249-AB68-2FEAF94BC1F0}"/>
                </a:ext>
              </a:extLst>
            </p:cNvPr>
            <p:cNvSpPr/>
            <p:nvPr/>
          </p:nvSpPr>
          <p:spPr>
            <a:xfrm>
              <a:off x="6669344" y="753079"/>
              <a:ext cx="83375" cy="100700"/>
            </a:xfrm>
            <a:custGeom>
              <a:avLst/>
              <a:gdLst>
                <a:gd name="connsiteX0" fmla="*/ 19413 w 83375"/>
                <a:gd name="connsiteY0" fmla="*/ 27480 h 100700"/>
                <a:gd name="connsiteX1" fmla="*/ 11357 w 83375"/>
                <a:gd name="connsiteY1" fmla="*/ 16315 h 100700"/>
                <a:gd name="connsiteX2" fmla="*/ 540 w 83375"/>
                <a:gd name="connsiteY2" fmla="*/ 19475 h 100700"/>
                <a:gd name="connsiteX3" fmla="*/ -738 w 83375"/>
                <a:gd name="connsiteY3" fmla="*/ 4096 h 100700"/>
                <a:gd name="connsiteX4" fmla="*/ 18785 w 83375"/>
                <a:gd name="connsiteY4" fmla="*/ -750 h 100700"/>
                <a:gd name="connsiteX5" fmla="*/ 38719 w 83375"/>
                <a:gd name="connsiteY5" fmla="*/ 16315 h 100700"/>
                <a:gd name="connsiteX6" fmla="*/ 64609 w 83375"/>
                <a:gd name="connsiteY6" fmla="*/ -750 h 100700"/>
                <a:gd name="connsiteX7" fmla="*/ 82638 w 83375"/>
                <a:gd name="connsiteY7" fmla="*/ 5992 h 100700"/>
                <a:gd name="connsiteX8" fmla="*/ 79032 w 83375"/>
                <a:gd name="connsiteY8" fmla="*/ 23477 h 100700"/>
                <a:gd name="connsiteX9" fmla="*/ 61632 w 83375"/>
                <a:gd name="connsiteY9" fmla="*/ 17367 h 100700"/>
                <a:gd name="connsiteX10" fmla="*/ 39142 w 83375"/>
                <a:gd name="connsiteY10" fmla="*/ 43491 h 100700"/>
                <a:gd name="connsiteX11" fmla="*/ 39142 w 83375"/>
                <a:gd name="connsiteY11" fmla="*/ 99951 h 100700"/>
                <a:gd name="connsiteX12" fmla="*/ 19207 w 83375"/>
                <a:gd name="connsiteY12" fmla="*/ 99951 h 100700"/>
                <a:gd name="connsiteX13" fmla="*/ 19207 w 83375"/>
                <a:gd name="connsiteY13" fmla="*/ 27480 h 10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3375" h="100700">
                  <a:moveTo>
                    <a:pt x="19413" y="27480"/>
                  </a:moveTo>
                  <a:cubicBezTo>
                    <a:pt x="19413" y="20738"/>
                    <a:pt x="17724" y="16315"/>
                    <a:pt x="11357" y="16315"/>
                  </a:cubicBezTo>
                  <a:cubicBezTo>
                    <a:pt x="7329" y="16315"/>
                    <a:pt x="3084" y="18000"/>
                    <a:pt x="540" y="19475"/>
                  </a:cubicBezTo>
                  <a:lnTo>
                    <a:pt x="-738" y="4096"/>
                  </a:lnTo>
                  <a:cubicBezTo>
                    <a:pt x="1384" y="2200"/>
                    <a:pt x="9874" y="-750"/>
                    <a:pt x="18785" y="-750"/>
                  </a:cubicBezTo>
                  <a:cubicBezTo>
                    <a:pt x="30241" y="-750"/>
                    <a:pt x="36814" y="4728"/>
                    <a:pt x="38719" y="16315"/>
                  </a:cubicBezTo>
                  <a:cubicBezTo>
                    <a:pt x="43819" y="5780"/>
                    <a:pt x="51237" y="-750"/>
                    <a:pt x="64609" y="-750"/>
                  </a:cubicBezTo>
                  <a:cubicBezTo>
                    <a:pt x="73943" y="-750"/>
                    <a:pt x="80732" y="2621"/>
                    <a:pt x="82638" y="5992"/>
                  </a:cubicBezTo>
                  <a:lnTo>
                    <a:pt x="79032" y="23477"/>
                  </a:lnTo>
                  <a:cubicBezTo>
                    <a:pt x="76910" y="20317"/>
                    <a:pt x="70543" y="17367"/>
                    <a:pt x="61632" y="17367"/>
                  </a:cubicBezTo>
                  <a:cubicBezTo>
                    <a:pt x="47425" y="17367"/>
                    <a:pt x="41697" y="30218"/>
                    <a:pt x="39142" y="43491"/>
                  </a:cubicBezTo>
                  <a:lnTo>
                    <a:pt x="39142" y="99951"/>
                  </a:lnTo>
                  <a:lnTo>
                    <a:pt x="19207" y="99951"/>
                  </a:lnTo>
                  <a:lnTo>
                    <a:pt x="19207" y="2748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Vrije vorm: vorm 24">
              <a:extLst>
                <a:ext uri="{FF2B5EF4-FFF2-40B4-BE49-F238E27FC236}">
                  <a16:creationId xmlns:a16="http://schemas.microsoft.com/office/drawing/2014/main" id="{22E9C216-C654-B06A-C376-E2402DF93BB8}"/>
                </a:ext>
              </a:extLst>
            </p:cNvPr>
            <p:cNvSpPr/>
            <p:nvPr/>
          </p:nvSpPr>
          <p:spPr>
            <a:xfrm>
              <a:off x="6766796" y="754162"/>
              <a:ext cx="80127" cy="99617"/>
            </a:xfrm>
            <a:custGeom>
              <a:avLst/>
              <a:gdLst>
                <a:gd name="connsiteX0" fmla="*/ 54572 w 80127"/>
                <a:gd name="connsiteY0" fmla="*/ 15113 h 99617"/>
                <a:gd name="connsiteX1" fmla="*/ -738 w 80127"/>
                <a:gd name="connsiteY1" fmla="*/ 15113 h 99617"/>
                <a:gd name="connsiteX2" fmla="*/ -738 w 80127"/>
                <a:gd name="connsiteY2" fmla="*/ -750 h 99617"/>
                <a:gd name="connsiteX3" fmla="*/ 79389 w 80127"/>
                <a:gd name="connsiteY3" fmla="*/ -750 h 99617"/>
                <a:gd name="connsiteX4" fmla="*/ 79389 w 80127"/>
                <a:gd name="connsiteY4" fmla="*/ 13633 h 99617"/>
                <a:gd name="connsiteX5" fmla="*/ 24286 w 80127"/>
                <a:gd name="connsiteY5" fmla="*/ 83217 h 99617"/>
                <a:gd name="connsiteX6" fmla="*/ 79389 w 80127"/>
                <a:gd name="connsiteY6" fmla="*/ 83217 h 99617"/>
                <a:gd name="connsiteX7" fmla="*/ 79389 w 80127"/>
                <a:gd name="connsiteY7" fmla="*/ 98868 h 99617"/>
                <a:gd name="connsiteX8" fmla="*/ -738 w 80127"/>
                <a:gd name="connsiteY8" fmla="*/ 98868 h 99617"/>
                <a:gd name="connsiteX9" fmla="*/ -738 w 80127"/>
                <a:gd name="connsiteY9" fmla="*/ 84697 h 99617"/>
                <a:gd name="connsiteX10" fmla="*/ 54572 w 80127"/>
                <a:gd name="connsiteY10" fmla="*/ 15113 h 99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127" h="99617">
                  <a:moveTo>
                    <a:pt x="54572" y="15113"/>
                  </a:moveTo>
                  <a:lnTo>
                    <a:pt x="-738" y="15113"/>
                  </a:lnTo>
                  <a:lnTo>
                    <a:pt x="-738" y="-750"/>
                  </a:lnTo>
                  <a:lnTo>
                    <a:pt x="79389" y="-750"/>
                  </a:lnTo>
                  <a:lnTo>
                    <a:pt x="79389" y="13633"/>
                  </a:lnTo>
                  <a:lnTo>
                    <a:pt x="24286" y="83217"/>
                  </a:lnTo>
                  <a:lnTo>
                    <a:pt x="79389" y="83217"/>
                  </a:lnTo>
                  <a:lnTo>
                    <a:pt x="79389" y="98868"/>
                  </a:lnTo>
                  <a:lnTo>
                    <a:pt x="-738" y="98868"/>
                  </a:lnTo>
                  <a:lnTo>
                    <a:pt x="-738" y="84697"/>
                  </a:lnTo>
                  <a:lnTo>
                    <a:pt x="54572" y="15113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Vrije vorm: vorm 25">
              <a:extLst>
                <a:ext uri="{FF2B5EF4-FFF2-40B4-BE49-F238E27FC236}">
                  <a16:creationId xmlns:a16="http://schemas.microsoft.com/office/drawing/2014/main" id="{EE8CB3D9-A4DE-A3B4-4F7B-A3460653FD5B}"/>
                </a:ext>
              </a:extLst>
            </p:cNvPr>
            <p:cNvSpPr/>
            <p:nvPr/>
          </p:nvSpPr>
          <p:spPr>
            <a:xfrm>
              <a:off x="6866414" y="751996"/>
              <a:ext cx="96369" cy="105031"/>
            </a:xfrm>
            <a:custGeom>
              <a:avLst/>
              <a:gdLst>
                <a:gd name="connsiteX0" fmla="*/ 76228 w 96369"/>
                <a:gd name="connsiteY0" fmla="*/ 37578 h 105031"/>
                <a:gd name="connsiteX1" fmla="*/ 50717 w 96369"/>
                <a:gd name="connsiteY1" fmla="*/ 15767 h 105031"/>
                <a:gd name="connsiteX2" fmla="*/ 19716 w 96369"/>
                <a:gd name="connsiteY2" fmla="*/ 42872 h 105031"/>
                <a:gd name="connsiteX3" fmla="*/ 76022 w 96369"/>
                <a:gd name="connsiteY3" fmla="*/ 42872 h 105031"/>
                <a:gd name="connsiteX4" fmla="*/ 76444 w 96369"/>
                <a:gd name="connsiteY4" fmla="*/ 37578 h 105031"/>
                <a:gd name="connsiteX5" fmla="*/ 94159 w 96369"/>
                <a:gd name="connsiteY5" fmla="*/ 90730 h 105031"/>
                <a:gd name="connsiteX6" fmla="*/ 53034 w 96369"/>
                <a:gd name="connsiteY6" fmla="*/ 104282 h 105031"/>
                <a:gd name="connsiteX7" fmla="*/ -738 w 96369"/>
                <a:gd name="connsiteY7" fmla="*/ 51978 h 105031"/>
                <a:gd name="connsiteX8" fmla="*/ 51345 w 96369"/>
                <a:gd name="connsiteY8" fmla="*/ -750 h 105031"/>
                <a:gd name="connsiteX9" fmla="*/ 95631 w 96369"/>
                <a:gd name="connsiteY9" fmla="*/ 40755 h 105031"/>
                <a:gd name="connsiteX10" fmla="*/ 93520 w 96369"/>
                <a:gd name="connsiteY10" fmla="*/ 58331 h 105031"/>
                <a:gd name="connsiteX11" fmla="*/ 19716 w 96369"/>
                <a:gd name="connsiteY11" fmla="*/ 58331 h 105031"/>
                <a:gd name="connsiteX12" fmla="*/ 53673 w 96369"/>
                <a:gd name="connsiteY12" fmla="*/ 87554 h 105031"/>
                <a:gd name="connsiteX13" fmla="*/ 86568 w 96369"/>
                <a:gd name="connsiteY13" fmla="*/ 76542 h 105031"/>
                <a:gd name="connsiteX14" fmla="*/ 94365 w 96369"/>
                <a:gd name="connsiteY14" fmla="*/ 90730 h 10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6369" h="105031">
                  <a:moveTo>
                    <a:pt x="76228" y="37578"/>
                  </a:moveTo>
                  <a:cubicBezTo>
                    <a:pt x="76228" y="26144"/>
                    <a:pt x="68431" y="15767"/>
                    <a:pt x="50717" y="15767"/>
                  </a:cubicBezTo>
                  <a:cubicBezTo>
                    <a:pt x="33002" y="15767"/>
                    <a:pt x="21189" y="28260"/>
                    <a:pt x="19716" y="42872"/>
                  </a:cubicBezTo>
                  <a:lnTo>
                    <a:pt x="76022" y="42872"/>
                  </a:lnTo>
                  <a:cubicBezTo>
                    <a:pt x="76022" y="41389"/>
                    <a:pt x="76444" y="39273"/>
                    <a:pt x="76444" y="37578"/>
                  </a:cubicBezTo>
                  <a:moveTo>
                    <a:pt x="94159" y="90730"/>
                  </a:moveTo>
                  <a:cubicBezTo>
                    <a:pt x="83818" y="99199"/>
                    <a:pt x="69698" y="104282"/>
                    <a:pt x="53034" y="104282"/>
                  </a:cubicBezTo>
                  <a:cubicBezTo>
                    <a:pt x="15710" y="104282"/>
                    <a:pt x="-738" y="80989"/>
                    <a:pt x="-738" y="51978"/>
                  </a:cubicBezTo>
                  <a:cubicBezTo>
                    <a:pt x="-738" y="22967"/>
                    <a:pt x="19294" y="-750"/>
                    <a:pt x="51345" y="-750"/>
                  </a:cubicBezTo>
                  <a:cubicBezTo>
                    <a:pt x="81501" y="-750"/>
                    <a:pt x="95631" y="17885"/>
                    <a:pt x="95631" y="40755"/>
                  </a:cubicBezTo>
                  <a:cubicBezTo>
                    <a:pt x="95631" y="46683"/>
                    <a:pt x="94787" y="54731"/>
                    <a:pt x="93520" y="58331"/>
                  </a:cubicBezTo>
                  <a:lnTo>
                    <a:pt x="19716" y="58331"/>
                  </a:lnTo>
                  <a:cubicBezTo>
                    <a:pt x="21611" y="75695"/>
                    <a:pt x="32157" y="87554"/>
                    <a:pt x="53673" y="87554"/>
                  </a:cubicBezTo>
                  <a:cubicBezTo>
                    <a:pt x="67370" y="87554"/>
                    <a:pt x="78978" y="82259"/>
                    <a:pt x="86568" y="76542"/>
                  </a:cubicBezTo>
                  <a:lnTo>
                    <a:pt x="94365" y="9073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Vrije vorm: vorm 26">
              <a:extLst>
                <a:ext uri="{FF2B5EF4-FFF2-40B4-BE49-F238E27FC236}">
                  <a16:creationId xmlns:a16="http://schemas.microsoft.com/office/drawing/2014/main" id="{46E7CD16-7FB6-FCF3-8F48-2413ECF62B63}"/>
                </a:ext>
              </a:extLst>
            </p:cNvPr>
            <p:cNvSpPr/>
            <p:nvPr/>
          </p:nvSpPr>
          <p:spPr>
            <a:xfrm>
              <a:off x="6989853" y="718430"/>
              <a:ext cx="95286" cy="135350"/>
            </a:xfrm>
            <a:custGeom>
              <a:avLst/>
              <a:gdLst>
                <a:gd name="connsiteX0" fmla="*/ 91787 w 95286"/>
                <a:gd name="connsiteY0" fmla="*/ 34835 h 135350"/>
                <a:gd name="connsiteX1" fmla="*/ 61870 w 95286"/>
                <a:gd name="connsiteY1" fmla="*/ 84188 h 135350"/>
                <a:gd name="connsiteX2" fmla="*/ 94549 w 95286"/>
                <a:gd name="connsiteY2" fmla="*/ 131211 h 135350"/>
                <a:gd name="connsiteX3" fmla="*/ 94549 w 95286"/>
                <a:gd name="connsiteY3" fmla="*/ 134388 h 135350"/>
                <a:gd name="connsiteX4" fmla="*/ 72687 w 95286"/>
                <a:gd name="connsiteY4" fmla="*/ 134388 h 135350"/>
                <a:gd name="connsiteX5" fmla="*/ 44253 w 95286"/>
                <a:gd name="connsiteY5" fmla="*/ 90967 h 135350"/>
                <a:gd name="connsiteX6" fmla="*/ 19207 w 95286"/>
                <a:gd name="connsiteY6" fmla="*/ 93720 h 135350"/>
                <a:gd name="connsiteX7" fmla="*/ 19207 w 95286"/>
                <a:gd name="connsiteY7" fmla="*/ 134600 h 135350"/>
                <a:gd name="connsiteX8" fmla="*/ -738 w 95286"/>
                <a:gd name="connsiteY8" fmla="*/ 134600 h 135350"/>
                <a:gd name="connsiteX9" fmla="*/ -738 w 95286"/>
                <a:gd name="connsiteY9" fmla="*/ -750 h 135350"/>
                <a:gd name="connsiteX10" fmla="*/ 19207 w 95286"/>
                <a:gd name="connsiteY10" fmla="*/ -750 h 135350"/>
                <a:gd name="connsiteX11" fmla="*/ 19207 w 95286"/>
                <a:gd name="connsiteY11" fmla="*/ 76140 h 135350"/>
                <a:gd name="connsiteX12" fmla="*/ 71842 w 95286"/>
                <a:gd name="connsiteY12" fmla="*/ 34835 h 135350"/>
                <a:gd name="connsiteX13" fmla="*/ 91787 w 95286"/>
                <a:gd name="connsiteY13" fmla="*/ 34835 h 13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286" h="135350">
                  <a:moveTo>
                    <a:pt x="91787" y="34835"/>
                  </a:moveTo>
                  <a:cubicBezTo>
                    <a:pt x="87543" y="59617"/>
                    <a:pt x="77354" y="75504"/>
                    <a:pt x="61870" y="84188"/>
                  </a:cubicBezTo>
                  <a:lnTo>
                    <a:pt x="94549" y="131211"/>
                  </a:lnTo>
                  <a:lnTo>
                    <a:pt x="94549" y="134388"/>
                  </a:lnTo>
                  <a:lnTo>
                    <a:pt x="72687" y="134388"/>
                  </a:lnTo>
                  <a:lnTo>
                    <a:pt x="44253" y="90967"/>
                  </a:lnTo>
                  <a:cubicBezTo>
                    <a:pt x="36608" y="92661"/>
                    <a:pt x="28119" y="93720"/>
                    <a:pt x="19207" y="93720"/>
                  </a:cubicBezTo>
                  <a:lnTo>
                    <a:pt x="19207" y="134600"/>
                  </a:lnTo>
                  <a:lnTo>
                    <a:pt x="-738" y="134600"/>
                  </a:lnTo>
                  <a:lnTo>
                    <a:pt x="-738" y="-750"/>
                  </a:lnTo>
                  <a:lnTo>
                    <a:pt x="19207" y="-750"/>
                  </a:lnTo>
                  <a:lnTo>
                    <a:pt x="19207" y="76140"/>
                  </a:lnTo>
                  <a:cubicBezTo>
                    <a:pt x="45097" y="76140"/>
                    <a:pt x="64837" y="69785"/>
                    <a:pt x="71842" y="34835"/>
                  </a:cubicBezTo>
                  <a:lnTo>
                    <a:pt x="91787" y="34835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Vrije vorm: vorm 27">
              <a:extLst>
                <a:ext uri="{FF2B5EF4-FFF2-40B4-BE49-F238E27FC236}">
                  <a16:creationId xmlns:a16="http://schemas.microsoft.com/office/drawing/2014/main" id="{55A44EFA-83C4-EBCF-C908-26E0A517EA1E}"/>
                </a:ext>
              </a:extLst>
            </p:cNvPr>
            <p:cNvSpPr/>
            <p:nvPr/>
          </p:nvSpPr>
          <p:spPr>
            <a:xfrm>
              <a:off x="7100299" y="751996"/>
              <a:ext cx="97452" cy="105031"/>
            </a:xfrm>
            <a:custGeom>
              <a:avLst/>
              <a:gdLst>
                <a:gd name="connsiteX0" fmla="*/ 77094 w 97452"/>
                <a:gd name="connsiteY0" fmla="*/ 37578 h 105031"/>
                <a:gd name="connsiteX1" fmla="*/ 51291 w 97452"/>
                <a:gd name="connsiteY1" fmla="*/ 15767 h 105031"/>
                <a:gd name="connsiteX2" fmla="*/ 19944 w 97452"/>
                <a:gd name="connsiteY2" fmla="*/ 42872 h 105031"/>
                <a:gd name="connsiteX3" fmla="*/ 76888 w 97452"/>
                <a:gd name="connsiteY3" fmla="*/ 42872 h 105031"/>
                <a:gd name="connsiteX4" fmla="*/ 77311 w 97452"/>
                <a:gd name="connsiteY4" fmla="*/ 37578 h 105031"/>
                <a:gd name="connsiteX5" fmla="*/ 95220 w 97452"/>
                <a:gd name="connsiteY5" fmla="*/ 90730 h 105031"/>
                <a:gd name="connsiteX6" fmla="*/ 53640 w 97452"/>
                <a:gd name="connsiteY6" fmla="*/ 104282 h 105031"/>
                <a:gd name="connsiteX7" fmla="*/ -738 w 97452"/>
                <a:gd name="connsiteY7" fmla="*/ 51978 h 105031"/>
                <a:gd name="connsiteX8" fmla="*/ 51929 w 97452"/>
                <a:gd name="connsiteY8" fmla="*/ -750 h 105031"/>
                <a:gd name="connsiteX9" fmla="*/ 96714 w 97452"/>
                <a:gd name="connsiteY9" fmla="*/ 40755 h 105031"/>
                <a:gd name="connsiteX10" fmla="*/ 94581 w 97452"/>
                <a:gd name="connsiteY10" fmla="*/ 58331 h 105031"/>
                <a:gd name="connsiteX11" fmla="*/ 19944 w 97452"/>
                <a:gd name="connsiteY11" fmla="*/ 58331 h 105031"/>
                <a:gd name="connsiteX12" fmla="*/ 54279 w 97452"/>
                <a:gd name="connsiteY12" fmla="*/ 87554 h 105031"/>
                <a:gd name="connsiteX13" fmla="*/ 87543 w 97452"/>
                <a:gd name="connsiteY13" fmla="*/ 76542 h 105031"/>
                <a:gd name="connsiteX14" fmla="*/ 95437 w 97452"/>
                <a:gd name="connsiteY14" fmla="*/ 90730 h 10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452" h="105031">
                  <a:moveTo>
                    <a:pt x="77094" y="37578"/>
                  </a:moveTo>
                  <a:cubicBezTo>
                    <a:pt x="77094" y="26144"/>
                    <a:pt x="69211" y="15767"/>
                    <a:pt x="51291" y="15767"/>
                  </a:cubicBezTo>
                  <a:cubicBezTo>
                    <a:pt x="33381" y="15767"/>
                    <a:pt x="21438" y="28260"/>
                    <a:pt x="19944" y="42872"/>
                  </a:cubicBezTo>
                  <a:lnTo>
                    <a:pt x="76888" y="42872"/>
                  </a:lnTo>
                  <a:cubicBezTo>
                    <a:pt x="76888" y="41389"/>
                    <a:pt x="77311" y="39273"/>
                    <a:pt x="77311" y="37578"/>
                  </a:cubicBezTo>
                  <a:moveTo>
                    <a:pt x="95220" y="90730"/>
                  </a:moveTo>
                  <a:cubicBezTo>
                    <a:pt x="84771" y="99199"/>
                    <a:pt x="70489" y="104282"/>
                    <a:pt x="53640" y="104282"/>
                  </a:cubicBezTo>
                  <a:cubicBezTo>
                    <a:pt x="15894" y="104282"/>
                    <a:pt x="-738" y="80989"/>
                    <a:pt x="-738" y="51978"/>
                  </a:cubicBezTo>
                  <a:cubicBezTo>
                    <a:pt x="-738" y="22967"/>
                    <a:pt x="19521" y="-750"/>
                    <a:pt x="51929" y="-750"/>
                  </a:cubicBezTo>
                  <a:cubicBezTo>
                    <a:pt x="82432" y="-750"/>
                    <a:pt x="96714" y="17885"/>
                    <a:pt x="96714" y="40755"/>
                  </a:cubicBezTo>
                  <a:cubicBezTo>
                    <a:pt x="96714" y="46683"/>
                    <a:pt x="95859" y="54731"/>
                    <a:pt x="94581" y="58331"/>
                  </a:cubicBezTo>
                  <a:lnTo>
                    <a:pt x="19944" y="58331"/>
                  </a:lnTo>
                  <a:cubicBezTo>
                    <a:pt x="21871" y="75695"/>
                    <a:pt x="32526" y="87554"/>
                    <a:pt x="54279" y="87554"/>
                  </a:cubicBezTo>
                  <a:cubicBezTo>
                    <a:pt x="68139" y="87554"/>
                    <a:pt x="79866" y="82259"/>
                    <a:pt x="87543" y="76542"/>
                  </a:cubicBezTo>
                  <a:lnTo>
                    <a:pt x="95437" y="9073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DC8938B5-BD5C-10C7-D343-574FF1A6B53F}"/>
                </a:ext>
              </a:extLst>
            </p:cNvPr>
            <p:cNvSpPr/>
            <p:nvPr/>
          </p:nvSpPr>
          <p:spPr>
            <a:xfrm>
              <a:off x="7210745" y="753079"/>
              <a:ext cx="83375" cy="100700"/>
            </a:xfrm>
            <a:custGeom>
              <a:avLst/>
              <a:gdLst>
                <a:gd name="connsiteX0" fmla="*/ 19413 w 83375"/>
                <a:gd name="connsiteY0" fmla="*/ 27480 h 100700"/>
                <a:gd name="connsiteX1" fmla="*/ 11357 w 83375"/>
                <a:gd name="connsiteY1" fmla="*/ 16315 h 100700"/>
                <a:gd name="connsiteX2" fmla="*/ 540 w 83375"/>
                <a:gd name="connsiteY2" fmla="*/ 19475 h 100700"/>
                <a:gd name="connsiteX3" fmla="*/ -738 w 83375"/>
                <a:gd name="connsiteY3" fmla="*/ 4096 h 100700"/>
                <a:gd name="connsiteX4" fmla="*/ 18785 w 83375"/>
                <a:gd name="connsiteY4" fmla="*/ -750 h 100700"/>
                <a:gd name="connsiteX5" fmla="*/ 38719 w 83375"/>
                <a:gd name="connsiteY5" fmla="*/ 16315 h 100700"/>
                <a:gd name="connsiteX6" fmla="*/ 64609 w 83375"/>
                <a:gd name="connsiteY6" fmla="*/ -750 h 100700"/>
                <a:gd name="connsiteX7" fmla="*/ 82638 w 83375"/>
                <a:gd name="connsiteY7" fmla="*/ 5992 h 100700"/>
                <a:gd name="connsiteX8" fmla="*/ 79032 w 83375"/>
                <a:gd name="connsiteY8" fmla="*/ 23477 h 100700"/>
                <a:gd name="connsiteX9" fmla="*/ 61632 w 83375"/>
                <a:gd name="connsiteY9" fmla="*/ 17367 h 100700"/>
                <a:gd name="connsiteX10" fmla="*/ 39142 w 83375"/>
                <a:gd name="connsiteY10" fmla="*/ 43491 h 100700"/>
                <a:gd name="connsiteX11" fmla="*/ 39142 w 83375"/>
                <a:gd name="connsiteY11" fmla="*/ 99951 h 100700"/>
                <a:gd name="connsiteX12" fmla="*/ 19207 w 83375"/>
                <a:gd name="connsiteY12" fmla="*/ 99951 h 100700"/>
                <a:gd name="connsiteX13" fmla="*/ 19207 w 83375"/>
                <a:gd name="connsiteY13" fmla="*/ 27480 h 10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3375" h="100700">
                  <a:moveTo>
                    <a:pt x="19413" y="27480"/>
                  </a:moveTo>
                  <a:cubicBezTo>
                    <a:pt x="19413" y="20738"/>
                    <a:pt x="17724" y="16315"/>
                    <a:pt x="11357" y="16315"/>
                  </a:cubicBezTo>
                  <a:cubicBezTo>
                    <a:pt x="7329" y="16315"/>
                    <a:pt x="3084" y="18000"/>
                    <a:pt x="540" y="19475"/>
                  </a:cubicBezTo>
                  <a:lnTo>
                    <a:pt x="-738" y="4096"/>
                  </a:lnTo>
                  <a:cubicBezTo>
                    <a:pt x="1384" y="2200"/>
                    <a:pt x="9874" y="-750"/>
                    <a:pt x="18785" y="-750"/>
                  </a:cubicBezTo>
                  <a:cubicBezTo>
                    <a:pt x="30241" y="-750"/>
                    <a:pt x="36814" y="4728"/>
                    <a:pt x="38719" y="16315"/>
                  </a:cubicBezTo>
                  <a:cubicBezTo>
                    <a:pt x="43808" y="5780"/>
                    <a:pt x="51237" y="-750"/>
                    <a:pt x="64609" y="-750"/>
                  </a:cubicBezTo>
                  <a:cubicBezTo>
                    <a:pt x="73943" y="-750"/>
                    <a:pt x="80732" y="2621"/>
                    <a:pt x="82638" y="5992"/>
                  </a:cubicBezTo>
                  <a:lnTo>
                    <a:pt x="79032" y="23477"/>
                  </a:lnTo>
                  <a:cubicBezTo>
                    <a:pt x="76910" y="20317"/>
                    <a:pt x="70543" y="17367"/>
                    <a:pt x="61632" y="17367"/>
                  </a:cubicBezTo>
                  <a:cubicBezTo>
                    <a:pt x="47425" y="17367"/>
                    <a:pt x="41697" y="30218"/>
                    <a:pt x="39142" y="43491"/>
                  </a:cubicBezTo>
                  <a:lnTo>
                    <a:pt x="39142" y="99951"/>
                  </a:lnTo>
                  <a:lnTo>
                    <a:pt x="19207" y="99951"/>
                  </a:lnTo>
                  <a:lnTo>
                    <a:pt x="19207" y="2748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5CC943E2-F2F9-F16E-D8B8-73F923E5C233}"/>
                </a:ext>
              </a:extLst>
            </p:cNvPr>
            <p:cNvSpPr/>
            <p:nvPr/>
          </p:nvSpPr>
          <p:spPr>
            <a:xfrm>
              <a:off x="7307114" y="753079"/>
              <a:ext cx="119108" cy="102866"/>
            </a:xfrm>
            <a:custGeom>
              <a:avLst/>
              <a:gdLst>
                <a:gd name="connsiteX0" fmla="*/ 78599 w 119108"/>
                <a:gd name="connsiteY0" fmla="*/ 27496 h 102866"/>
                <a:gd name="connsiteX1" fmla="*/ 52157 w 119108"/>
                <a:gd name="connsiteY1" fmla="*/ 16325 h 102866"/>
                <a:gd name="connsiteX2" fmla="*/ 19359 w 119108"/>
                <a:gd name="connsiteY2" fmla="*/ 50683 h 102866"/>
                <a:gd name="connsiteX3" fmla="*/ 52157 w 119108"/>
                <a:gd name="connsiteY3" fmla="*/ 84620 h 102866"/>
                <a:gd name="connsiteX4" fmla="*/ 78599 w 119108"/>
                <a:gd name="connsiteY4" fmla="*/ 73449 h 102866"/>
                <a:gd name="connsiteX5" fmla="*/ 78599 w 119108"/>
                <a:gd name="connsiteY5" fmla="*/ 27496 h 102866"/>
                <a:gd name="connsiteX6" fmla="*/ 98479 w 119108"/>
                <a:gd name="connsiteY6" fmla="*/ 73870 h 102866"/>
                <a:gd name="connsiteX7" fmla="*/ 106525 w 119108"/>
                <a:gd name="connsiteY7" fmla="*/ 85043 h 102866"/>
                <a:gd name="connsiteX8" fmla="*/ 117104 w 119108"/>
                <a:gd name="connsiteY8" fmla="*/ 81670 h 102866"/>
                <a:gd name="connsiteX9" fmla="*/ 118370 w 119108"/>
                <a:gd name="connsiteY9" fmla="*/ 97480 h 102866"/>
                <a:gd name="connsiteX10" fmla="*/ 99118 w 119108"/>
                <a:gd name="connsiteY10" fmla="*/ 102116 h 102866"/>
                <a:gd name="connsiteX11" fmla="*/ 79866 w 119108"/>
                <a:gd name="connsiteY11" fmla="*/ 87572 h 102866"/>
                <a:gd name="connsiteX12" fmla="*/ 46862 w 119108"/>
                <a:gd name="connsiteY12" fmla="*/ 101905 h 102866"/>
                <a:gd name="connsiteX13" fmla="*/ -738 w 119108"/>
                <a:gd name="connsiteY13" fmla="*/ 50894 h 102866"/>
                <a:gd name="connsiteX14" fmla="*/ 46862 w 119108"/>
                <a:gd name="connsiteY14" fmla="*/ -750 h 102866"/>
                <a:gd name="connsiteX15" fmla="*/ 78599 w 119108"/>
                <a:gd name="connsiteY15" fmla="*/ 11055 h 102866"/>
                <a:gd name="connsiteX16" fmla="*/ 78599 w 119108"/>
                <a:gd name="connsiteY16" fmla="*/ 937 h 102866"/>
                <a:gd name="connsiteX17" fmla="*/ 98479 w 119108"/>
                <a:gd name="connsiteY17" fmla="*/ 937 h 102866"/>
                <a:gd name="connsiteX18" fmla="*/ 98479 w 119108"/>
                <a:gd name="connsiteY18" fmla="*/ 74081 h 102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9108" h="102866">
                  <a:moveTo>
                    <a:pt x="78599" y="27496"/>
                  </a:moveTo>
                  <a:cubicBezTo>
                    <a:pt x="73521" y="21805"/>
                    <a:pt x="63158" y="16325"/>
                    <a:pt x="52157" y="16325"/>
                  </a:cubicBezTo>
                  <a:cubicBezTo>
                    <a:pt x="32049" y="16325"/>
                    <a:pt x="19359" y="30448"/>
                    <a:pt x="19359" y="50683"/>
                  </a:cubicBezTo>
                  <a:cubicBezTo>
                    <a:pt x="19359" y="70920"/>
                    <a:pt x="32266" y="84620"/>
                    <a:pt x="52157" y="84620"/>
                  </a:cubicBezTo>
                  <a:cubicBezTo>
                    <a:pt x="63158" y="84620"/>
                    <a:pt x="72882" y="79351"/>
                    <a:pt x="78599" y="73449"/>
                  </a:cubicBezTo>
                  <a:lnTo>
                    <a:pt x="78599" y="27496"/>
                  </a:lnTo>
                  <a:close/>
                  <a:moveTo>
                    <a:pt x="98479" y="73870"/>
                  </a:moveTo>
                  <a:cubicBezTo>
                    <a:pt x="98479" y="80405"/>
                    <a:pt x="100602" y="85043"/>
                    <a:pt x="106525" y="85043"/>
                  </a:cubicBezTo>
                  <a:cubicBezTo>
                    <a:pt x="110336" y="85043"/>
                    <a:pt x="113714" y="83778"/>
                    <a:pt x="117104" y="81670"/>
                  </a:cubicBezTo>
                  <a:lnTo>
                    <a:pt x="118370" y="97480"/>
                  </a:lnTo>
                  <a:cubicBezTo>
                    <a:pt x="113714" y="100008"/>
                    <a:pt x="106308" y="102116"/>
                    <a:pt x="99118" y="102116"/>
                  </a:cubicBezTo>
                  <a:cubicBezTo>
                    <a:pt x="88333" y="102116"/>
                    <a:pt x="82194" y="97269"/>
                    <a:pt x="79866" y="87572"/>
                  </a:cubicBezTo>
                  <a:cubicBezTo>
                    <a:pt x="72882" y="95582"/>
                    <a:pt x="61036" y="101905"/>
                    <a:pt x="46862" y="101905"/>
                  </a:cubicBezTo>
                  <a:cubicBezTo>
                    <a:pt x="18298" y="101905"/>
                    <a:pt x="-738" y="80615"/>
                    <a:pt x="-738" y="50894"/>
                  </a:cubicBezTo>
                  <a:cubicBezTo>
                    <a:pt x="-738" y="21172"/>
                    <a:pt x="18298" y="-750"/>
                    <a:pt x="46862" y="-750"/>
                  </a:cubicBezTo>
                  <a:cubicBezTo>
                    <a:pt x="60614" y="-750"/>
                    <a:pt x="71409" y="4099"/>
                    <a:pt x="78599" y="11055"/>
                  </a:cubicBezTo>
                  <a:lnTo>
                    <a:pt x="78599" y="937"/>
                  </a:lnTo>
                  <a:lnTo>
                    <a:pt x="98479" y="937"/>
                  </a:lnTo>
                  <a:lnTo>
                    <a:pt x="98479" y="74081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A9288B7E-AAF4-6A8E-CF9B-4F74401640A0}"/>
                </a:ext>
              </a:extLst>
            </p:cNvPr>
            <p:cNvSpPr/>
            <p:nvPr/>
          </p:nvSpPr>
          <p:spPr>
            <a:xfrm>
              <a:off x="7440299" y="753079"/>
              <a:ext cx="119108" cy="102866"/>
            </a:xfrm>
            <a:custGeom>
              <a:avLst/>
              <a:gdLst>
                <a:gd name="connsiteX0" fmla="*/ 78599 w 119108"/>
                <a:gd name="connsiteY0" fmla="*/ 27496 h 102866"/>
                <a:gd name="connsiteX1" fmla="*/ 52157 w 119108"/>
                <a:gd name="connsiteY1" fmla="*/ 16325 h 102866"/>
                <a:gd name="connsiteX2" fmla="*/ 19359 w 119108"/>
                <a:gd name="connsiteY2" fmla="*/ 50683 h 102866"/>
                <a:gd name="connsiteX3" fmla="*/ 52157 w 119108"/>
                <a:gd name="connsiteY3" fmla="*/ 84620 h 102866"/>
                <a:gd name="connsiteX4" fmla="*/ 78599 w 119108"/>
                <a:gd name="connsiteY4" fmla="*/ 73449 h 102866"/>
                <a:gd name="connsiteX5" fmla="*/ 78599 w 119108"/>
                <a:gd name="connsiteY5" fmla="*/ 27496 h 102866"/>
                <a:gd name="connsiteX6" fmla="*/ 98479 w 119108"/>
                <a:gd name="connsiteY6" fmla="*/ 73870 h 102866"/>
                <a:gd name="connsiteX7" fmla="*/ 106525 w 119108"/>
                <a:gd name="connsiteY7" fmla="*/ 85043 h 102866"/>
                <a:gd name="connsiteX8" fmla="*/ 117104 w 119108"/>
                <a:gd name="connsiteY8" fmla="*/ 81670 h 102866"/>
                <a:gd name="connsiteX9" fmla="*/ 118370 w 119108"/>
                <a:gd name="connsiteY9" fmla="*/ 97480 h 102866"/>
                <a:gd name="connsiteX10" fmla="*/ 99118 w 119108"/>
                <a:gd name="connsiteY10" fmla="*/ 102116 h 102866"/>
                <a:gd name="connsiteX11" fmla="*/ 79866 w 119108"/>
                <a:gd name="connsiteY11" fmla="*/ 87572 h 102866"/>
                <a:gd name="connsiteX12" fmla="*/ 46862 w 119108"/>
                <a:gd name="connsiteY12" fmla="*/ 101905 h 102866"/>
                <a:gd name="connsiteX13" fmla="*/ -738 w 119108"/>
                <a:gd name="connsiteY13" fmla="*/ 50894 h 102866"/>
                <a:gd name="connsiteX14" fmla="*/ 46862 w 119108"/>
                <a:gd name="connsiteY14" fmla="*/ -750 h 102866"/>
                <a:gd name="connsiteX15" fmla="*/ 78599 w 119108"/>
                <a:gd name="connsiteY15" fmla="*/ 11055 h 102866"/>
                <a:gd name="connsiteX16" fmla="*/ 78599 w 119108"/>
                <a:gd name="connsiteY16" fmla="*/ 937 h 102866"/>
                <a:gd name="connsiteX17" fmla="*/ 98479 w 119108"/>
                <a:gd name="connsiteY17" fmla="*/ 937 h 102866"/>
                <a:gd name="connsiteX18" fmla="*/ 98479 w 119108"/>
                <a:gd name="connsiteY18" fmla="*/ 74081 h 102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9108" h="102866">
                  <a:moveTo>
                    <a:pt x="78599" y="27496"/>
                  </a:moveTo>
                  <a:cubicBezTo>
                    <a:pt x="73521" y="21805"/>
                    <a:pt x="63158" y="16325"/>
                    <a:pt x="52157" y="16325"/>
                  </a:cubicBezTo>
                  <a:cubicBezTo>
                    <a:pt x="32049" y="16325"/>
                    <a:pt x="19359" y="30448"/>
                    <a:pt x="19359" y="50683"/>
                  </a:cubicBezTo>
                  <a:cubicBezTo>
                    <a:pt x="19359" y="70920"/>
                    <a:pt x="32266" y="84620"/>
                    <a:pt x="52157" y="84620"/>
                  </a:cubicBezTo>
                  <a:cubicBezTo>
                    <a:pt x="63158" y="84620"/>
                    <a:pt x="72882" y="79351"/>
                    <a:pt x="78599" y="73449"/>
                  </a:cubicBezTo>
                  <a:lnTo>
                    <a:pt x="78599" y="27496"/>
                  </a:lnTo>
                  <a:close/>
                  <a:moveTo>
                    <a:pt x="98479" y="73870"/>
                  </a:moveTo>
                  <a:cubicBezTo>
                    <a:pt x="98479" y="80405"/>
                    <a:pt x="100602" y="85043"/>
                    <a:pt x="106525" y="85043"/>
                  </a:cubicBezTo>
                  <a:cubicBezTo>
                    <a:pt x="110336" y="85043"/>
                    <a:pt x="113714" y="83778"/>
                    <a:pt x="117104" y="81670"/>
                  </a:cubicBezTo>
                  <a:lnTo>
                    <a:pt x="118370" y="97480"/>
                  </a:lnTo>
                  <a:cubicBezTo>
                    <a:pt x="113714" y="100008"/>
                    <a:pt x="106308" y="102116"/>
                    <a:pt x="99118" y="102116"/>
                  </a:cubicBezTo>
                  <a:cubicBezTo>
                    <a:pt x="88333" y="102116"/>
                    <a:pt x="82194" y="97269"/>
                    <a:pt x="79866" y="87572"/>
                  </a:cubicBezTo>
                  <a:cubicBezTo>
                    <a:pt x="72882" y="95582"/>
                    <a:pt x="61036" y="101905"/>
                    <a:pt x="46862" y="101905"/>
                  </a:cubicBezTo>
                  <a:cubicBezTo>
                    <a:pt x="18298" y="101905"/>
                    <a:pt x="-738" y="80615"/>
                    <a:pt x="-738" y="50894"/>
                  </a:cubicBezTo>
                  <a:cubicBezTo>
                    <a:pt x="-738" y="21172"/>
                    <a:pt x="18298" y="-750"/>
                    <a:pt x="46862" y="-750"/>
                  </a:cubicBezTo>
                  <a:cubicBezTo>
                    <a:pt x="60614" y="-750"/>
                    <a:pt x="71409" y="4099"/>
                    <a:pt x="78599" y="11055"/>
                  </a:cubicBezTo>
                  <a:lnTo>
                    <a:pt x="78599" y="937"/>
                  </a:lnTo>
                  <a:lnTo>
                    <a:pt x="98479" y="937"/>
                  </a:lnTo>
                  <a:lnTo>
                    <a:pt x="98479" y="74081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Vrije vorm: vorm 31">
              <a:extLst>
                <a:ext uri="{FF2B5EF4-FFF2-40B4-BE49-F238E27FC236}">
                  <a16:creationId xmlns:a16="http://schemas.microsoft.com/office/drawing/2014/main" id="{39A401D7-119D-9EDE-1C95-5B600BABB1C9}"/>
                </a:ext>
              </a:extLst>
            </p:cNvPr>
            <p:cNvSpPr/>
            <p:nvPr/>
          </p:nvSpPr>
          <p:spPr>
            <a:xfrm>
              <a:off x="7568070" y="753079"/>
              <a:ext cx="83375" cy="100700"/>
            </a:xfrm>
            <a:custGeom>
              <a:avLst/>
              <a:gdLst>
                <a:gd name="connsiteX0" fmla="*/ 19413 w 83375"/>
                <a:gd name="connsiteY0" fmla="*/ 27480 h 100700"/>
                <a:gd name="connsiteX1" fmla="*/ 11357 w 83375"/>
                <a:gd name="connsiteY1" fmla="*/ 16315 h 100700"/>
                <a:gd name="connsiteX2" fmla="*/ 540 w 83375"/>
                <a:gd name="connsiteY2" fmla="*/ 19475 h 100700"/>
                <a:gd name="connsiteX3" fmla="*/ -738 w 83375"/>
                <a:gd name="connsiteY3" fmla="*/ 4096 h 100700"/>
                <a:gd name="connsiteX4" fmla="*/ 18785 w 83375"/>
                <a:gd name="connsiteY4" fmla="*/ -750 h 100700"/>
                <a:gd name="connsiteX5" fmla="*/ 38719 w 83375"/>
                <a:gd name="connsiteY5" fmla="*/ 16315 h 100700"/>
                <a:gd name="connsiteX6" fmla="*/ 64609 w 83375"/>
                <a:gd name="connsiteY6" fmla="*/ -750 h 100700"/>
                <a:gd name="connsiteX7" fmla="*/ 82638 w 83375"/>
                <a:gd name="connsiteY7" fmla="*/ 5992 h 100700"/>
                <a:gd name="connsiteX8" fmla="*/ 79032 w 83375"/>
                <a:gd name="connsiteY8" fmla="*/ 23477 h 100700"/>
                <a:gd name="connsiteX9" fmla="*/ 61632 w 83375"/>
                <a:gd name="connsiteY9" fmla="*/ 17367 h 100700"/>
                <a:gd name="connsiteX10" fmla="*/ 39142 w 83375"/>
                <a:gd name="connsiteY10" fmla="*/ 43491 h 100700"/>
                <a:gd name="connsiteX11" fmla="*/ 39142 w 83375"/>
                <a:gd name="connsiteY11" fmla="*/ 99951 h 100700"/>
                <a:gd name="connsiteX12" fmla="*/ 19207 w 83375"/>
                <a:gd name="connsiteY12" fmla="*/ 99951 h 100700"/>
                <a:gd name="connsiteX13" fmla="*/ 19207 w 83375"/>
                <a:gd name="connsiteY13" fmla="*/ 27480 h 10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3375" h="100700">
                  <a:moveTo>
                    <a:pt x="19413" y="27480"/>
                  </a:moveTo>
                  <a:cubicBezTo>
                    <a:pt x="19413" y="20738"/>
                    <a:pt x="17724" y="16315"/>
                    <a:pt x="11357" y="16315"/>
                  </a:cubicBezTo>
                  <a:cubicBezTo>
                    <a:pt x="7318" y="16315"/>
                    <a:pt x="3084" y="18000"/>
                    <a:pt x="540" y="19475"/>
                  </a:cubicBezTo>
                  <a:lnTo>
                    <a:pt x="-738" y="4096"/>
                  </a:lnTo>
                  <a:cubicBezTo>
                    <a:pt x="1384" y="2200"/>
                    <a:pt x="9874" y="-750"/>
                    <a:pt x="18785" y="-750"/>
                  </a:cubicBezTo>
                  <a:cubicBezTo>
                    <a:pt x="30241" y="-750"/>
                    <a:pt x="36814" y="4728"/>
                    <a:pt x="38719" y="16315"/>
                  </a:cubicBezTo>
                  <a:cubicBezTo>
                    <a:pt x="43808" y="5780"/>
                    <a:pt x="51237" y="-750"/>
                    <a:pt x="64609" y="-750"/>
                  </a:cubicBezTo>
                  <a:cubicBezTo>
                    <a:pt x="73943" y="-750"/>
                    <a:pt x="80732" y="2621"/>
                    <a:pt x="82638" y="5992"/>
                  </a:cubicBezTo>
                  <a:lnTo>
                    <a:pt x="79032" y="23477"/>
                  </a:lnTo>
                  <a:cubicBezTo>
                    <a:pt x="76910" y="20317"/>
                    <a:pt x="70543" y="17367"/>
                    <a:pt x="61632" y="17367"/>
                  </a:cubicBezTo>
                  <a:cubicBezTo>
                    <a:pt x="47425" y="17367"/>
                    <a:pt x="41697" y="30218"/>
                    <a:pt x="39142" y="43491"/>
                  </a:cubicBezTo>
                  <a:lnTo>
                    <a:pt x="39142" y="99951"/>
                  </a:lnTo>
                  <a:lnTo>
                    <a:pt x="19207" y="99951"/>
                  </a:lnTo>
                  <a:lnTo>
                    <a:pt x="19207" y="2748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Vrije vorm: vorm 32">
              <a:extLst>
                <a:ext uri="{FF2B5EF4-FFF2-40B4-BE49-F238E27FC236}">
                  <a16:creationId xmlns:a16="http://schemas.microsoft.com/office/drawing/2014/main" id="{65568940-EB6A-D0FB-3C35-BD1799EC1C7F}"/>
                </a:ext>
              </a:extLst>
            </p:cNvPr>
            <p:cNvSpPr/>
            <p:nvPr/>
          </p:nvSpPr>
          <p:spPr>
            <a:xfrm>
              <a:off x="7665522" y="753079"/>
              <a:ext cx="79044" cy="102866"/>
            </a:xfrm>
            <a:custGeom>
              <a:avLst/>
              <a:gdLst>
                <a:gd name="connsiteX0" fmla="*/ 72189 w 79044"/>
                <a:gd name="connsiteY0" fmla="*/ 23752 h 102866"/>
                <a:gd name="connsiteX1" fmla="*/ 40365 w 79044"/>
                <a:gd name="connsiteY1" fmla="*/ 15937 h 102866"/>
                <a:gd name="connsiteX2" fmla="*/ 18861 w 79044"/>
                <a:gd name="connsiteY2" fmla="*/ 29244 h 102866"/>
                <a:gd name="connsiteX3" fmla="*/ 33197 w 79044"/>
                <a:gd name="connsiteY3" fmla="*/ 40439 h 102866"/>
                <a:gd name="connsiteX4" fmla="*/ 53640 w 79044"/>
                <a:gd name="connsiteY4" fmla="*/ 45086 h 102866"/>
                <a:gd name="connsiteX5" fmla="*/ 78307 w 79044"/>
                <a:gd name="connsiteY5" fmla="*/ 71489 h 102866"/>
                <a:gd name="connsiteX6" fmla="*/ 38893 w 79044"/>
                <a:gd name="connsiteY6" fmla="*/ 102116 h 102866"/>
                <a:gd name="connsiteX7" fmla="*/ 1157 w 79044"/>
                <a:gd name="connsiteY7" fmla="*/ 93667 h 102866"/>
                <a:gd name="connsiteX8" fmla="*/ 5163 w 79044"/>
                <a:gd name="connsiteY8" fmla="*/ 76558 h 102866"/>
                <a:gd name="connsiteX9" fmla="*/ 38254 w 79044"/>
                <a:gd name="connsiteY9" fmla="*/ 85640 h 102866"/>
                <a:gd name="connsiteX10" fmla="*/ 58708 w 79044"/>
                <a:gd name="connsiteY10" fmla="*/ 72967 h 102866"/>
                <a:gd name="connsiteX11" fmla="*/ 43105 w 79044"/>
                <a:gd name="connsiteY11" fmla="*/ 61983 h 102866"/>
                <a:gd name="connsiteX12" fmla="*/ 23928 w 79044"/>
                <a:gd name="connsiteY12" fmla="*/ 57337 h 102866"/>
                <a:gd name="connsiteX13" fmla="*/ -738 w 79044"/>
                <a:gd name="connsiteY13" fmla="*/ 30723 h 102866"/>
                <a:gd name="connsiteX14" fmla="*/ 42054 w 79044"/>
                <a:gd name="connsiteY14" fmla="*/ -750 h 102866"/>
                <a:gd name="connsiteX15" fmla="*/ 77678 w 79044"/>
                <a:gd name="connsiteY15" fmla="*/ 6432 h 102866"/>
                <a:gd name="connsiteX16" fmla="*/ 72405 w 79044"/>
                <a:gd name="connsiteY16" fmla="*/ 23752 h 102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9044" h="102866">
                  <a:moveTo>
                    <a:pt x="72189" y="23752"/>
                  </a:moveTo>
                  <a:cubicBezTo>
                    <a:pt x="63765" y="19528"/>
                    <a:pt x="51117" y="15937"/>
                    <a:pt x="40365" y="15937"/>
                  </a:cubicBezTo>
                  <a:cubicBezTo>
                    <a:pt x="28140" y="15937"/>
                    <a:pt x="18861" y="20583"/>
                    <a:pt x="18861" y="29244"/>
                  </a:cubicBezTo>
                  <a:cubicBezTo>
                    <a:pt x="18861" y="36215"/>
                    <a:pt x="23712" y="38115"/>
                    <a:pt x="33197" y="40439"/>
                  </a:cubicBezTo>
                  <a:lnTo>
                    <a:pt x="53640" y="45086"/>
                  </a:lnTo>
                  <a:cubicBezTo>
                    <a:pt x="70294" y="49310"/>
                    <a:pt x="78307" y="57337"/>
                    <a:pt x="78307" y="71489"/>
                  </a:cubicBezTo>
                  <a:cubicBezTo>
                    <a:pt x="78307" y="89654"/>
                    <a:pt x="63970" y="102116"/>
                    <a:pt x="38893" y="102116"/>
                  </a:cubicBezTo>
                  <a:cubicBezTo>
                    <a:pt x="22023" y="102116"/>
                    <a:pt x="8747" y="97259"/>
                    <a:pt x="1157" y="93667"/>
                  </a:cubicBezTo>
                  <a:lnTo>
                    <a:pt x="5163" y="76558"/>
                  </a:lnTo>
                  <a:cubicBezTo>
                    <a:pt x="13382" y="80994"/>
                    <a:pt x="25401" y="85640"/>
                    <a:pt x="38254" y="85640"/>
                  </a:cubicBezTo>
                  <a:cubicBezTo>
                    <a:pt x="51117" y="85640"/>
                    <a:pt x="58708" y="80783"/>
                    <a:pt x="58708" y="72967"/>
                  </a:cubicBezTo>
                  <a:cubicBezTo>
                    <a:pt x="58708" y="66631"/>
                    <a:pt x="52384" y="64307"/>
                    <a:pt x="43105" y="61983"/>
                  </a:cubicBezTo>
                  <a:lnTo>
                    <a:pt x="23928" y="57337"/>
                  </a:lnTo>
                  <a:cubicBezTo>
                    <a:pt x="7903" y="53323"/>
                    <a:pt x="-738" y="45720"/>
                    <a:pt x="-738" y="30723"/>
                  </a:cubicBezTo>
                  <a:cubicBezTo>
                    <a:pt x="-738" y="12346"/>
                    <a:pt x="15493" y="-750"/>
                    <a:pt x="42054" y="-750"/>
                  </a:cubicBezTo>
                  <a:cubicBezTo>
                    <a:pt x="54701" y="-750"/>
                    <a:pt x="70294" y="2841"/>
                    <a:pt x="77678" y="6432"/>
                  </a:cubicBezTo>
                  <a:lnTo>
                    <a:pt x="72405" y="23752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4" name="Groep 43">
            <a:extLst>
              <a:ext uri="{FF2B5EF4-FFF2-40B4-BE49-F238E27FC236}">
                <a16:creationId xmlns:a16="http://schemas.microsoft.com/office/drawing/2014/main" id="{59EDE747-A537-66A9-8398-A862CC47602C}"/>
              </a:ext>
            </a:extLst>
          </p:cNvPr>
          <p:cNvGrpSpPr/>
          <p:nvPr userDrawn="1"/>
        </p:nvGrpSpPr>
        <p:grpSpPr>
          <a:xfrm>
            <a:off x="6698579" y="930659"/>
            <a:ext cx="1052484" cy="138598"/>
            <a:chOff x="6698579" y="930659"/>
            <a:chExt cx="1052484" cy="138598"/>
          </a:xfrm>
        </p:grpSpPr>
        <p:sp>
          <p:nvSpPr>
            <p:cNvPr id="34" name="Vrije vorm: vorm 33">
              <a:extLst>
                <a:ext uri="{FF2B5EF4-FFF2-40B4-BE49-F238E27FC236}">
                  <a16:creationId xmlns:a16="http://schemas.microsoft.com/office/drawing/2014/main" id="{02B79576-2880-CF2A-C7DD-A0E5DA27254D}"/>
                </a:ext>
              </a:extLst>
            </p:cNvPr>
            <p:cNvSpPr/>
            <p:nvPr/>
          </p:nvSpPr>
          <p:spPr>
            <a:xfrm>
              <a:off x="6698579" y="936073"/>
              <a:ext cx="120191" cy="129936"/>
            </a:xfrm>
            <a:custGeom>
              <a:avLst/>
              <a:gdLst>
                <a:gd name="connsiteX0" fmla="*/ 19077 w 120191"/>
                <a:gd name="connsiteY0" fmla="*/ 30885 h 129936"/>
                <a:gd name="connsiteX1" fmla="*/ 19077 w 120191"/>
                <a:gd name="connsiteY1" fmla="*/ 129186 h 129936"/>
                <a:gd name="connsiteX2" fmla="*/ -738 w 120191"/>
                <a:gd name="connsiteY2" fmla="*/ 129186 h 129936"/>
                <a:gd name="connsiteX3" fmla="*/ -738 w 120191"/>
                <a:gd name="connsiteY3" fmla="*/ -750 h 129936"/>
                <a:gd name="connsiteX4" fmla="*/ 16738 w 120191"/>
                <a:gd name="connsiteY4" fmla="*/ -750 h 129936"/>
                <a:gd name="connsiteX5" fmla="*/ 99638 w 120191"/>
                <a:gd name="connsiteY5" fmla="*/ 97980 h 129936"/>
                <a:gd name="connsiteX6" fmla="*/ 99638 w 120191"/>
                <a:gd name="connsiteY6" fmla="*/ -750 h 129936"/>
                <a:gd name="connsiteX7" fmla="*/ 119453 w 120191"/>
                <a:gd name="connsiteY7" fmla="*/ -750 h 129936"/>
                <a:gd name="connsiteX8" fmla="*/ 119453 w 120191"/>
                <a:gd name="connsiteY8" fmla="*/ 129186 h 129936"/>
                <a:gd name="connsiteX9" fmla="*/ 101977 w 120191"/>
                <a:gd name="connsiteY9" fmla="*/ 129186 h 129936"/>
                <a:gd name="connsiteX10" fmla="*/ 19077 w 120191"/>
                <a:gd name="connsiteY10" fmla="*/ 30885 h 12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0191" h="129936">
                  <a:moveTo>
                    <a:pt x="19077" y="30885"/>
                  </a:moveTo>
                  <a:lnTo>
                    <a:pt x="19077" y="129186"/>
                  </a:lnTo>
                  <a:lnTo>
                    <a:pt x="-738" y="129186"/>
                  </a:lnTo>
                  <a:lnTo>
                    <a:pt x="-738" y="-750"/>
                  </a:lnTo>
                  <a:lnTo>
                    <a:pt x="16738" y="-750"/>
                  </a:lnTo>
                  <a:lnTo>
                    <a:pt x="99638" y="97980"/>
                  </a:lnTo>
                  <a:lnTo>
                    <a:pt x="99638" y="-750"/>
                  </a:lnTo>
                  <a:lnTo>
                    <a:pt x="119453" y="-750"/>
                  </a:lnTo>
                  <a:lnTo>
                    <a:pt x="119453" y="129186"/>
                  </a:lnTo>
                  <a:lnTo>
                    <a:pt x="101977" y="129186"/>
                  </a:lnTo>
                  <a:lnTo>
                    <a:pt x="19077" y="30885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Vrije vorm: vorm 34">
              <a:extLst>
                <a:ext uri="{FF2B5EF4-FFF2-40B4-BE49-F238E27FC236}">
                  <a16:creationId xmlns:a16="http://schemas.microsoft.com/office/drawing/2014/main" id="{7B45D557-FD8D-F281-FD27-ADBC73A91507}"/>
                </a:ext>
              </a:extLst>
            </p:cNvPr>
            <p:cNvSpPr/>
            <p:nvPr/>
          </p:nvSpPr>
          <p:spPr>
            <a:xfrm>
              <a:off x="6845840" y="964226"/>
              <a:ext cx="96369" cy="105031"/>
            </a:xfrm>
            <a:custGeom>
              <a:avLst/>
              <a:gdLst>
                <a:gd name="connsiteX0" fmla="*/ 76228 w 96369"/>
                <a:gd name="connsiteY0" fmla="*/ 37581 h 105031"/>
                <a:gd name="connsiteX1" fmla="*/ 50717 w 96369"/>
                <a:gd name="connsiteY1" fmla="*/ 15767 h 105031"/>
                <a:gd name="connsiteX2" fmla="*/ 19716 w 96369"/>
                <a:gd name="connsiteY2" fmla="*/ 42876 h 105031"/>
                <a:gd name="connsiteX3" fmla="*/ 76022 w 96369"/>
                <a:gd name="connsiteY3" fmla="*/ 42876 h 105031"/>
                <a:gd name="connsiteX4" fmla="*/ 76444 w 96369"/>
                <a:gd name="connsiteY4" fmla="*/ 37581 h 105031"/>
                <a:gd name="connsiteX5" fmla="*/ 94159 w 96369"/>
                <a:gd name="connsiteY5" fmla="*/ 90725 h 105031"/>
                <a:gd name="connsiteX6" fmla="*/ 53034 w 96369"/>
                <a:gd name="connsiteY6" fmla="*/ 104282 h 105031"/>
                <a:gd name="connsiteX7" fmla="*/ -738 w 96369"/>
                <a:gd name="connsiteY7" fmla="*/ 51982 h 105031"/>
                <a:gd name="connsiteX8" fmla="*/ 51345 w 96369"/>
                <a:gd name="connsiteY8" fmla="*/ -750 h 105031"/>
                <a:gd name="connsiteX9" fmla="*/ 95631 w 96369"/>
                <a:gd name="connsiteY9" fmla="*/ 40754 h 105031"/>
                <a:gd name="connsiteX10" fmla="*/ 93520 w 96369"/>
                <a:gd name="connsiteY10" fmla="*/ 58328 h 105031"/>
                <a:gd name="connsiteX11" fmla="*/ 19716 w 96369"/>
                <a:gd name="connsiteY11" fmla="*/ 58328 h 105031"/>
                <a:gd name="connsiteX12" fmla="*/ 53673 w 96369"/>
                <a:gd name="connsiteY12" fmla="*/ 87553 h 105031"/>
                <a:gd name="connsiteX13" fmla="*/ 86568 w 96369"/>
                <a:gd name="connsiteY13" fmla="*/ 76540 h 105031"/>
                <a:gd name="connsiteX14" fmla="*/ 94365 w 96369"/>
                <a:gd name="connsiteY14" fmla="*/ 90725 h 10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6369" h="105031">
                  <a:moveTo>
                    <a:pt x="76228" y="37581"/>
                  </a:moveTo>
                  <a:cubicBezTo>
                    <a:pt x="76228" y="26147"/>
                    <a:pt x="68431" y="15767"/>
                    <a:pt x="50717" y="15767"/>
                  </a:cubicBezTo>
                  <a:cubicBezTo>
                    <a:pt x="33002" y="15767"/>
                    <a:pt x="21189" y="28258"/>
                    <a:pt x="19716" y="42876"/>
                  </a:cubicBezTo>
                  <a:lnTo>
                    <a:pt x="76022" y="42876"/>
                  </a:lnTo>
                  <a:cubicBezTo>
                    <a:pt x="76022" y="41393"/>
                    <a:pt x="76444" y="39270"/>
                    <a:pt x="76444" y="37581"/>
                  </a:cubicBezTo>
                  <a:moveTo>
                    <a:pt x="94159" y="90725"/>
                  </a:moveTo>
                  <a:cubicBezTo>
                    <a:pt x="83818" y="99204"/>
                    <a:pt x="69698" y="104282"/>
                    <a:pt x="53034" y="104282"/>
                  </a:cubicBezTo>
                  <a:cubicBezTo>
                    <a:pt x="15710" y="104282"/>
                    <a:pt x="-738" y="80991"/>
                    <a:pt x="-738" y="51982"/>
                  </a:cubicBezTo>
                  <a:cubicBezTo>
                    <a:pt x="-738" y="22967"/>
                    <a:pt x="19294" y="-750"/>
                    <a:pt x="51345" y="-750"/>
                  </a:cubicBezTo>
                  <a:cubicBezTo>
                    <a:pt x="81501" y="-750"/>
                    <a:pt x="95631" y="17885"/>
                    <a:pt x="95631" y="40754"/>
                  </a:cubicBezTo>
                  <a:cubicBezTo>
                    <a:pt x="95631" y="46688"/>
                    <a:pt x="94787" y="54733"/>
                    <a:pt x="93520" y="58328"/>
                  </a:cubicBezTo>
                  <a:lnTo>
                    <a:pt x="19716" y="58328"/>
                  </a:lnTo>
                  <a:cubicBezTo>
                    <a:pt x="21611" y="75696"/>
                    <a:pt x="32157" y="87553"/>
                    <a:pt x="53673" y="87553"/>
                  </a:cubicBezTo>
                  <a:cubicBezTo>
                    <a:pt x="67370" y="87553"/>
                    <a:pt x="78978" y="82258"/>
                    <a:pt x="86568" y="76540"/>
                  </a:cubicBezTo>
                  <a:lnTo>
                    <a:pt x="94365" y="90725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Vrije vorm: vorm 35">
              <a:extLst>
                <a:ext uri="{FF2B5EF4-FFF2-40B4-BE49-F238E27FC236}">
                  <a16:creationId xmlns:a16="http://schemas.microsoft.com/office/drawing/2014/main" id="{5806CDDF-B943-CA2D-2381-3D26AF4BD137}"/>
                </a:ext>
              </a:extLst>
            </p:cNvPr>
            <p:cNvSpPr/>
            <p:nvPr/>
          </p:nvSpPr>
          <p:spPr>
            <a:xfrm>
              <a:off x="6962783" y="930659"/>
              <a:ext cx="119108" cy="137515"/>
            </a:xfrm>
            <a:custGeom>
              <a:avLst/>
              <a:gdLst>
                <a:gd name="connsiteX0" fmla="*/ 52265 w 119108"/>
                <a:gd name="connsiteY0" fmla="*/ 119181 h 137515"/>
                <a:gd name="connsiteX1" fmla="*/ 78664 w 119108"/>
                <a:gd name="connsiteY1" fmla="*/ 107953 h 137515"/>
                <a:gd name="connsiteX2" fmla="*/ 78664 w 119108"/>
                <a:gd name="connsiteY2" fmla="*/ 62183 h 137515"/>
                <a:gd name="connsiteX3" fmla="*/ 52265 w 119108"/>
                <a:gd name="connsiteY3" fmla="*/ 50527 h 137515"/>
                <a:gd name="connsiteX4" fmla="*/ 19326 w 119108"/>
                <a:gd name="connsiteY4" fmla="*/ 84640 h 137515"/>
                <a:gd name="connsiteX5" fmla="*/ 52265 w 119108"/>
                <a:gd name="connsiteY5" fmla="*/ 119181 h 137515"/>
                <a:gd name="connsiteX6" fmla="*/ 98522 w 119108"/>
                <a:gd name="connsiteY6" fmla="*/ -750 h 137515"/>
                <a:gd name="connsiteX7" fmla="*/ 98522 w 119108"/>
                <a:gd name="connsiteY7" fmla="*/ 108581 h 137515"/>
                <a:gd name="connsiteX8" fmla="*/ 106546 w 119108"/>
                <a:gd name="connsiteY8" fmla="*/ 119604 h 137515"/>
                <a:gd name="connsiteX9" fmla="*/ 116887 w 119108"/>
                <a:gd name="connsiteY9" fmla="*/ 116214 h 137515"/>
                <a:gd name="connsiteX10" fmla="*/ 118370 w 119108"/>
                <a:gd name="connsiteY10" fmla="*/ 132099 h 137515"/>
                <a:gd name="connsiteX11" fmla="*/ 98945 w 119108"/>
                <a:gd name="connsiteY11" fmla="*/ 136766 h 137515"/>
                <a:gd name="connsiteX12" fmla="*/ 79725 w 119108"/>
                <a:gd name="connsiteY12" fmla="*/ 122993 h 137515"/>
                <a:gd name="connsiteX13" fmla="*/ 46775 w 119108"/>
                <a:gd name="connsiteY13" fmla="*/ 136766 h 137515"/>
                <a:gd name="connsiteX14" fmla="*/ -738 w 119108"/>
                <a:gd name="connsiteY14" fmla="*/ 84856 h 137515"/>
                <a:gd name="connsiteX15" fmla="*/ 46775 w 119108"/>
                <a:gd name="connsiteY15" fmla="*/ 33364 h 137515"/>
                <a:gd name="connsiteX16" fmla="*/ 78664 w 119108"/>
                <a:gd name="connsiteY16" fmla="*/ 45230 h 137515"/>
                <a:gd name="connsiteX17" fmla="*/ 78664 w 119108"/>
                <a:gd name="connsiteY17" fmla="*/ -539 h 137515"/>
                <a:gd name="connsiteX18" fmla="*/ 98522 w 119108"/>
                <a:gd name="connsiteY18" fmla="*/ -539 h 137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9108" h="137515">
                  <a:moveTo>
                    <a:pt x="52265" y="119181"/>
                  </a:moveTo>
                  <a:cubicBezTo>
                    <a:pt x="63256" y="119181"/>
                    <a:pt x="73596" y="113453"/>
                    <a:pt x="78664" y="107953"/>
                  </a:cubicBezTo>
                  <a:lnTo>
                    <a:pt x="78664" y="62183"/>
                  </a:lnTo>
                  <a:cubicBezTo>
                    <a:pt x="72968" y="56248"/>
                    <a:pt x="63039" y="50527"/>
                    <a:pt x="52265" y="50527"/>
                  </a:cubicBezTo>
                  <a:cubicBezTo>
                    <a:pt x="32212" y="50527"/>
                    <a:pt x="19326" y="64511"/>
                    <a:pt x="19326" y="84640"/>
                  </a:cubicBezTo>
                  <a:cubicBezTo>
                    <a:pt x="19326" y="104769"/>
                    <a:pt x="32212" y="119181"/>
                    <a:pt x="52265" y="119181"/>
                  </a:cubicBezTo>
                  <a:moveTo>
                    <a:pt x="98522" y="-750"/>
                  </a:moveTo>
                  <a:lnTo>
                    <a:pt x="98522" y="108581"/>
                  </a:lnTo>
                  <a:cubicBezTo>
                    <a:pt x="98522" y="115370"/>
                    <a:pt x="100212" y="119604"/>
                    <a:pt x="106546" y="119604"/>
                  </a:cubicBezTo>
                  <a:cubicBezTo>
                    <a:pt x="109708" y="119604"/>
                    <a:pt x="113086" y="118337"/>
                    <a:pt x="116887" y="116214"/>
                  </a:cubicBezTo>
                  <a:lnTo>
                    <a:pt x="118370" y="132099"/>
                  </a:lnTo>
                  <a:cubicBezTo>
                    <a:pt x="113931" y="134644"/>
                    <a:pt x="106124" y="136766"/>
                    <a:pt x="98945" y="136766"/>
                  </a:cubicBezTo>
                  <a:cubicBezTo>
                    <a:pt x="88593" y="136766"/>
                    <a:pt x="82259" y="132532"/>
                    <a:pt x="79725" y="122993"/>
                  </a:cubicBezTo>
                  <a:cubicBezTo>
                    <a:pt x="72968" y="131049"/>
                    <a:pt x="61772" y="136766"/>
                    <a:pt x="46775" y="136766"/>
                  </a:cubicBezTo>
                  <a:cubicBezTo>
                    <a:pt x="18482" y="136766"/>
                    <a:pt x="-738" y="114937"/>
                    <a:pt x="-738" y="84856"/>
                  </a:cubicBezTo>
                  <a:cubicBezTo>
                    <a:pt x="-738" y="54765"/>
                    <a:pt x="18482" y="33364"/>
                    <a:pt x="46775" y="33364"/>
                  </a:cubicBezTo>
                  <a:cubicBezTo>
                    <a:pt x="60505" y="33364"/>
                    <a:pt x="71485" y="38237"/>
                    <a:pt x="78664" y="45230"/>
                  </a:cubicBezTo>
                  <a:lnTo>
                    <a:pt x="78664" y="-539"/>
                  </a:lnTo>
                  <a:lnTo>
                    <a:pt x="98522" y="-539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Vrije vorm: vorm 36">
              <a:extLst>
                <a:ext uri="{FF2B5EF4-FFF2-40B4-BE49-F238E27FC236}">
                  <a16:creationId xmlns:a16="http://schemas.microsoft.com/office/drawing/2014/main" id="{2CBB74D5-914F-6756-6F81-B50BC3BA0E07}"/>
                </a:ext>
              </a:extLst>
            </p:cNvPr>
            <p:cNvSpPr/>
            <p:nvPr/>
          </p:nvSpPr>
          <p:spPr>
            <a:xfrm>
              <a:off x="7095968" y="964226"/>
              <a:ext cx="97452" cy="105031"/>
            </a:xfrm>
            <a:custGeom>
              <a:avLst/>
              <a:gdLst>
                <a:gd name="connsiteX0" fmla="*/ 77094 w 97452"/>
                <a:gd name="connsiteY0" fmla="*/ 37581 h 105031"/>
                <a:gd name="connsiteX1" fmla="*/ 51291 w 97452"/>
                <a:gd name="connsiteY1" fmla="*/ 15767 h 105031"/>
                <a:gd name="connsiteX2" fmla="*/ 19944 w 97452"/>
                <a:gd name="connsiteY2" fmla="*/ 42876 h 105031"/>
                <a:gd name="connsiteX3" fmla="*/ 76888 w 97452"/>
                <a:gd name="connsiteY3" fmla="*/ 42876 h 105031"/>
                <a:gd name="connsiteX4" fmla="*/ 77311 w 97452"/>
                <a:gd name="connsiteY4" fmla="*/ 37581 h 105031"/>
                <a:gd name="connsiteX5" fmla="*/ 95220 w 97452"/>
                <a:gd name="connsiteY5" fmla="*/ 90725 h 105031"/>
                <a:gd name="connsiteX6" fmla="*/ 53640 w 97452"/>
                <a:gd name="connsiteY6" fmla="*/ 104282 h 105031"/>
                <a:gd name="connsiteX7" fmla="*/ -738 w 97452"/>
                <a:gd name="connsiteY7" fmla="*/ 51982 h 105031"/>
                <a:gd name="connsiteX8" fmla="*/ 51929 w 97452"/>
                <a:gd name="connsiteY8" fmla="*/ -750 h 105031"/>
                <a:gd name="connsiteX9" fmla="*/ 96714 w 97452"/>
                <a:gd name="connsiteY9" fmla="*/ 40754 h 105031"/>
                <a:gd name="connsiteX10" fmla="*/ 94581 w 97452"/>
                <a:gd name="connsiteY10" fmla="*/ 58328 h 105031"/>
                <a:gd name="connsiteX11" fmla="*/ 19944 w 97452"/>
                <a:gd name="connsiteY11" fmla="*/ 58328 h 105031"/>
                <a:gd name="connsiteX12" fmla="*/ 54279 w 97452"/>
                <a:gd name="connsiteY12" fmla="*/ 87553 h 105031"/>
                <a:gd name="connsiteX13" fmla="*/ 87543 w 97452"/>
                <a:gd name="connsiteY13" fmla="*/ 76540 h 105031"/>
                <a:gd name="connsiteX14" fmla="*/ 95437 w 97452"/>
                <a:gd name="connsiteY14" fmla="*/ 90725 h 10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452" h="105031">
                  <a:moveTo>
                    <a:pt x="77094" y="37581"/>
                  </a:moveTo>
                  <a:cubicBezTo>
                    <a:pt x="77094" y="26147"/>
                    <a:pt x="69211" y="15767"/>
                    <a:pt x="51291" y="15767"/>
                  </a:cubicBezTo>
                  <a:cubicBezTo>
                    <a:pt x="33381" y="15767"/>
                    <a:pt x="21438" y="28258"/>
                    <a:pt x="19944" y="42876"/>
                  </a:cubicBezTo>
                  <a:lnTo>
                    <a:pt x="76888" y="42876"/>
                  </a:lnTo>
                  <a:cubicBezTo>
                    <a:pt x="76888" y="41393"/>
                    <a:pt x="77311" y="39270"/>
                    <a:pt x="77311" y="37581"/>
                  </a:cubicBezTo>
                  <a:moveTo>
                    <a:pt x="95220" y="90725"/>
                  </a:moveTo>
                  <a:cubicBezTo>
                    <a:pt x="84771" y="99204"/>
                    <a:pt x="70489" y="104282"/>
                    <a:pt x="53640" y="104282"/>
                  </a:cubicBezTo>
                  <a:cubicBezTo>
                    <a:pt x="15894" y="104282"/>
                    <a:pt x="-738" y="80991"/>
                    <a:pt x="-738" y="51982"/>
                  </a:cubicBezTo>
                  <a:cubicBezTo>
                    <a:pt x="-738" y="22967"/>
                    <a:pt x="19521" y="-750"/>
                    <a:pt x="51929" y="-750"/>
                  </a:cubicBezTo>
                  <a:cubicBezTo>
                    <a:pt x="82432" y="-750"/>
                    <a:pt x="96714" y="17885"/>
                    <a:pt x="96714" y="40754"/>
                  </a:cubicBezTo>
                  <a:cubicBezTo>
                    <a:pt x="96714" y="46688"/>
                    <a:pt x="95859" y="54733"/>
                    <a:pt x="94581" y="58328"/>
                  </a:cubicBezTo>
                  <a:lnTo>
                    <a:pt x="19944" y="58328"/>
                  </a:lnTo>
                  <a:cubicBezTo>
                    <a:pt x="21871" y="75696"/>
                    <a:pt x="32526" y="87553"/>
                    <a:pt x="54279" y="87553"/>
                  </a:cubicBezTo>
                  <a:cubicBezTo>
                    <a:pt x="68139" y="87553"/>
                    <a:pt x="79866" y="82258"/>
                    <a:pt x="87543" y="76540"/>
                  </a:cubicBezTo>
                  <a:lnTo>
                    <a:pt x="95437" y="90725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Vrije vorm: vorm 37">
              <a:extLst>
                <a:ext uri="{FF2B5EF4-FFF2-40B4-BE49-F238E27FC236}">
                  <a16:creationId xmlns:a16="http://schemas.microsoft.com/office/drawing/2014/main" id="{FA8E99CE-719B-BB77-19A1-A2F1AA332328}"/>
                </a:ext>
              </a:extLst>
            </p:cNvPr>
            <p:cNvSpPr/>
            <p:nvPr/>
          </p:nvSpPr>
          <p:spPr>
            <a:xfrm>
              <a:off x="7206414" y="964226"/>
              <a:ext cx="83375" cy="101783"/>
            </a:xfrm>
            <a:custGeom>
              <a:avLst/>
              <a:gdLst>
                <a:gd name="connsiteX0" fmla="*/ 19413 w 83375"/>
                <a:gd name="connsiteY0" fmla="*/ 27782 h 101783"/>
                <a:gd name="connsiteX1" fmla="*/ 11357 w 83375"/>
                <a:gd name="connsiteY1" fmla="*/ 16498 h 101783"/>
                <a:gd name="connsiteX2" fmla="*/ 540 w 83375"/>
                <a:gd name="connsiteY2" fmla="*/ 19692 h 101783"/>
                <a:gd name="connsiteX3" fmla="*/ -738 w 83375"/>
                <a:gd name="connsiteY3" fmla="*/ 4148 h 101783"/>
                <a:gd name="connsiteX4" fmla="*/ 18785 w 83375"/>
                <a:gd name="connsiteY4" fmla="*/ -750 h 101783"/>
                <a:gd name="connsiteX5" fmla="*/ 38719 w 83375"/>
                <a:gd name="connsiteY5" fmla="*/ 16498 h 101783"/>
                <a:gd name="connsiteX6" fmla="*/ 64609 w 83375"/>
                <a:gd name="connsiteY6" fmla="*/ -750 h 101783"/>
                <a:gd name="connsiteX7" fmla="*/ 82638 w 83375"/>
                <a:gd name="connsiteY7" fmla="*/ 6064 h 101783"/>
                <a:gd name="connsiteX8" fmla="*/ 79032 w 83375"/>
                <a:gd name="connsiteY8" fmla="*/ 23738 h 101783"/>
                <a:gd name="connsiteX9" fmla="*/ 61632 w 83375"/>
                <a:gd name="connsiteY9" fmla="*/ 17562 h 101783"/>
                <a:gd name="connsiteX10" fmla="*/ 39142 w 83375"/>
                <a:gd name="connsiteY10" fmla="*/ 43970 h 101783"/>
                <a:gd name="connsiteX11" fmla="*/ 39142 w 83375"/>
                <a:gd name="connsiteY11" fmla="*/ 101033 h 101783"/>
                <a:gd name="connsiteX12" fmla="*/ 19207 w 83375"/>
                <a:gd name="connsiteY12" fmla="*/ 101033 h 101783"/>
                <a:gd name="connsiteX13" fmla="*/ 19207 w 83375"/>
                <a:gd name="connsiteY13" fmla="*/ 27360 h 101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3375" h="101783">
                  <a:moveTo>
                    <a:pt x="19413" y="27782"/>
                  </a:moveTo>
                  <a:cubicBezTo>
                    <a:pt x="19413" y="20969"/>
                    <a:pt x="17724" y="16498"/>
                    <a:pt x="11357" y="16498"/>
                  </a:cubicBezTo>
                  <a:cubicBezTo>
                    <a:pt x="7329" y="16498"/>
                    <a:pt x="3084" y="18201"/>
                    <a:pt x="540" y="19692"/>
                  </a:cubicBezTo>
                  <a:lnTo>
                    <a:pt x="-738" y="4148"/>
                  </a:lnTo>
                  <a:cubicBezTo>
                    <a:pt x="1384" y="2231"/>
                    <a:pt x="9874" y="-750"/>
                    <a:pt x="18785" y="-750"/>
                  </a:cubicBezTo>
                  <a:cubicBezTo>
                    <a:pt x="30241" y="-750"/>
                    <a:pt x="36814" y="4786"/>
                    <a:pt x="38719" y="16498"/>
                  </a:cubicBezTo>
                  <a:cubicBezTo>
                    <a:pt x="43819" y="5851"/>
                    <a:pt x="51237" y="-750"/>
                    <a:pt x="64609" y="-750"/>
                  </a:cubicBezTo>
                  <a:cubicBezTo>
                    <a:pt x="73943" y="-750"/>
                    <a:pt x="80732" y="2656"/>
                    <a:pt x="82638" y="6064"/>
                  </a:cubicBezTo>
                  <a:lnTo>
                    <a:pt x="79032" y="23738"/>
                  </a:lnTo>
                  <a:cubicBezTo>
                    <a:pt x="76910" y="20543"/>
                    <a:pt x="70543" y="17562"/>
                    <a:pt x="61632" y="17562"/>
                  </a:cubicBezTo>
                  <a:cubicBezTo>
                    <a:pt x="47425" y="17562"/>
                    <a:pt x="41697" y="30554"/>
                    <a:pt x="39142" y="43970"/>
                  </a:cubicBezTo>
                  <a:lnTo>
                    <a:pt x="39142" y="101033"/>
                  </a:lnTo>
                  <a:lnTo>
                    <a:pt x="19207" y="101033"/>
                  </a:lnTo>
                  <a:lnTo>
                    <a:pt x="19207" y="27360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Vrije vorm: vorm 38">
              <a:extLst>
                <a:ext uri="{FF2B5EF4-FFF2-40B4-BE49-F238E27FC236}">
                  <a16:creationId xmlns:a16="http://schemas.microsoft.com/office/drawing/2014/main" id="{AA70901D-6358-E8AD-08AB-CE4B377C6B57}"/>
                </a:ext>
              </a:extLst>
            </p:cNvPr>
            <p:cNvSpPr/>
            <p:nvPr/>
          </p:nvSpPr>
          <p:spPr>
            <a:xfrm>
              <a:off x="7310363" y="930659"/>
              <a:ext cx="42229" cy="137515"/>
            </a:xfrm>
            <a:custGeom>
              <a:avLst/>
              <a:gdLst>
                <a:gd name="connsiteX0" fmla="*/ 18817 w 42229"/>
                <a:gd name="connsiteY0" fmla="*/ -750 h 137515"/>
                <a:gd name="connsiteX1" fmla="*/ 18817 w 42229"/>
                <a:gd name="connsiteY1" fmla="*/ 107151 h 137515"/>
                <a:gd name="connsiteX2" fmla="*/ 28801 w 42229"/>
                <a:gd name="connsiteY2" fmla="*/ 119625 h 137515"/>
                <a:gd name="connsiteX3" fmla="*/ 40246 w 42229"/>
                <a:gd name="connsiteY3" fmla="*/ 116247 h 137515"/>
                <a:gd name="connsiteX4" fmla="*/ 41491 w 42229"/>
                <a:gd name="connsiteY4" fmla="*/ 132110 h 137515"/>
                <a:gd name="connsiteX5" fmla="*/ 21524 w 42229"/>
                <a:gd name="connsiteY5" fmla="*/ 136766 h 137515"/>
                <a:gd name="connsiteX6" fmla="*/ -738 w 42229"/>
                <a:gd name="connsiteY6" fmla="*/ 112013 h 137515"/>
                <a:gd name="connsiteX7" fmla="*/ -738 w 42229"/>
                <a:gd name="connsiteY7" fmla="*/ -327 h 137515"/>
                <a:gd name="connsiteX8" fmla="*/ 18817 w 42229"/>
                <a:gd name="connsiteY8" fmla="*/ -327 h 137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229" h="137515">
                  <a:moveTo>
                    <a:pt x="18817" y="-750"/>
                  </a:moveTo>
                  <a:lnTo>
                    <a:pt x="18817" y="107151"/>
                  </a:lnTo>
                  <a:cubicBezTo>
                    <a:pt x="18817" y="115608"/>
                    <a:pt x="22564" y="119625"/>
                    <a:pt x="28801" y="119625"/>
                  </a:cubicBezTo>
                  <a:cubicBezTo>
                    <a:pt x="33175" y="119625"/>
                    <a:pt x="36499" y="118358"/>
                    <a:pt x="40246" y="116247"/>
                  </a:cubicBezTo>
                  <a:lnTo>
                    <a:pt x="41491" y="132110"/>
                  </a:lnTo>
                  <a:cubicBezTo>
                    <a:pt x="37333" y="134232"/>
                    <a:pt x="29635" y="136766"/>
                    <a:pt x="21524" y="136766"/>
                  </a:cubicBezTo>
                  <a:cubicBezTo>
                    <a:pt x="8000" y="136766"/>
                    <a:pt x="-738" y="129998"/>
                    <a:pt x="-738" y="112013"/>
                  </a:cubicBezTo>
                  <a:lnTo>
                    <a:pt x="-738" y="-327"/>
                  </a:lnTo>
                  <a:lnTo>
                    <a:pt x="18817" y="-327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Vrije vorm: vorm 39">
              <a:extLst>
                <a:ext uri="{FF2B5EF4-FFF2-40B4-BE49-F238E27FC236}">
                  <a16:creationId xmlns:a16="http://schemas.microsoft.com/office/drawing/2014/main" id="{B79BAB37-870F-9785-ACF9-0114DE965A4B}"/>
                </a:ext>
              </a:extLst>
            </p:cNvPr>
            <p:cNvSpPr/>
            <p:nvPr/>
          </p:nvSpPr>
          <p:spPr>
            <a:xfrm>
              <a:off x="7366669" y="965309"/>
              <a:ext cx="119108" cy="102866"/>
            </a:xfrm>
            <a:custGeom>
              <a:avLst/>
              <a:gdLst>
                <a:gd name="connsiteX0" fmla="*/ 78599 w 119108"/>
                <a:gd name="connsiteY0" fmla="*/ 27500 h 102866"/>
                <a:gd name="connsiteX1" fmla="*/ 52157 w 119108"/>
                <a:gd name="connsiteY1" fmla="*/ 16325 h 102866"/>
                <a:gd name="connsiteX2" fmla="*/ 19359 w 119108"/>
                <a:gd name="connsiteY2" fmla="*/ 50683 h 102866"/>
                <a:gd name="connsiteX3" fmla="*/ 52157 w 119108"/>
                <a:gd name="connsiteY3" fmla="*/ 84618 h 102866"/>
                <a:gd name="connsiteX4" fmla="*/ 78599 w 119108"/>
                <a:gd name="connsiteY4" fmla="*/ 73444 h 102866"/>
                <a:gd name="connsiteX5" fmla="*/ 78599 w 119108"/>
                <a:gd name="connsiteY5" fmla="*/ 27500 h 102866"/>
                <a:gd name="connsiteX6" fmla="*/ 98479 w 119108"/>
                <a:gd name="connsiteY6" fmla="*/ 73866 h 102866"/>
                <a:gd name="connsiteX7" fmla="*/ 106525 w 119108"/>
                <a:gd name="connsiteY7" fmla="*/ 85040 h 102866"/>
                <a:gd name="connsiteX8" fmla="*/ 117104 w 119108"/>
                <a:gd name="connsiteY8" fmla="*/ 81673 h 102866"/>
                <a:gd name="connsiteX9" fmla="*/ 118370 w 119108"/>
                <a:gd name="connsiteY9" fmla="*/ 97482 h 102866"/>
                <a:gd name="connsiteX10" fmla="*/ 99118 w 119108"/>
                <a:gd name="connsiteY10" fmla="*/ 102116 h 102866"/>
                <a:gd name="connsiteX11" fmla="*/ 79866 w 119108"/>
                <a:gd name="connsiteY11" fmla="*/ 87574 h 102866"/>
                <a:gd name="connsiteX12" fmla="*/ 46862 w 119108"/>
                <a:gd name="connsiteY12" fmla="*/ 101911 h 102866"/>
                <a:gd name="connsiteX13" fmla="*/ -738 w 119108"/>
                <a:gd name="connsiteY13" fmla="*/ 50889 h 102866"/>
                <a:gd name="connsiteX14" fmla="*/ 46862 w 119108"/>
                <a:gd name="connsiteY14" fmla="*/ -750 h 102866"/>
                <a:gd name="connsiteX15" fmla="*/ 78599 w 119108"/>
                <a:gd name="connsiteY15" fmla="*/ 11055 h 102866"/>
                <a:gd name="connsiteX16" fmla="*/ 78599 w 119108"/>
                <a:gd name="connsiteY16" fmla="*/ 936 h 102866"/>
                <a:gd name="connsiteX17" fmla="*/ 98479 w 119108"/>
                <a:gd name="connsiteY17" fmla="*/ 936 h 102866"/>
                <a:gd name="connsiteX18" fmla="*/ 98479 w 119108"/>
                <a:gd name="connsiteY18" fmla="*/ 74083 h 102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9108" h="102866">
                  <a:moveTo>
                    <a:pt x="78599" y="27500"/>
                  </a:moveTo>
                  <a:cubicBezTo>
                    <a:pt x="73521" y="21805"/>
                    <a:pt x="63158" y="16325"/>
                    <a:pt x="52157" y="16325"/>
                  </a:cubicBezTo>
                  <a:cubicBezTo>
                    <a:pt x="32049" y="16325"/>
                    <a:pt x="19359" y="30446"/>
                    <a:pt x="19359" y="50683"/>
                  </a:cubicBezTo>
                  <a:cubicBezTo>
                    <a:pt x="19359" y="70921"/>
                    <a:pt x="32266" y="84618"/>
                    <a:pt x="52157" y="84618"/>
                  </a:cubicBezTo>
                  <a:cubicBezTo>
                    <a:pt x="63158" y="84618"/>
                    <a:pt x="72882" y="79356"/>
                    <a:pt x="78599" y="73444"/>
                  </a:cubicBezTo>
                  <a:lnTo>
                    <a:pt x="78599" y="27500"/>
                  </a:lnTo>
                  <a:close/>
                  <a:moveTo>
                    <a:pt x="98479" y="73866"/>
                  </a:moveTo>
                  <a:cubicBezTo>
                    <a:pt x="98479" y="80406"/>
                    <a:pt x="100602" y="85040"/>
                    <a:pt x="106525" y="85040"/>
                  </a:cubicBezTo>
                  <a:cubicBezTo>
                    <a:pt x="110336" y="85040"/>
                    <a:pt x="113714" y="83774"/>
                    <a:pt x="117104" y="81673"/>
                  </a:cubicBezTo>
                  <a:lnTo>
                    <a:pt x="118370" y="97482"/>
                  </a:lnTo>
                  <a:cubicBezTo>
                    <a:pt x="113714" y="100005"/>
                    <a:pt x="106308" y="102116"/>
                    <a:pt x="99118" y="102116"/>
                  </a:cubicBezTo>
                  <a:cubicBezTo>
                    <a:pt x="88333" y="102116"/>
                    <a:pt x="82194" y="97265"/>
                    <a:pt x="79866" y="87574"/>
                  </a:cubicBezTo>
                  <a:cubicBezTo>
                    <a:pt x="72882" y="95587"/>
                    <a:pt x="61036" y="101911"/>
                    <a:pt x="46862" y="101911"/>
                  </a:cubicBezTo>
                  <a:cubicBezTo>
                    <a:pt x="18298" y="101911"/>
                    <a:pt x="-738" y="80612"/>
                    <a:pt x="-738" y="50889"/>
                  </a:cubicBezTo>
                  <a:cubicBezTo>
                    <a:pt x="-738" y="21172"/>
                    <a:pt x="18298" y="-750"/>
                    <a:pt x="46862" y="-750"/>
                  </a:cubicBezTo>
                  <a:cubicBezTo>
                    <a:pt x="60614" y="-750"/>
                    <a:pt x="71409" y="4099"/>
                    <a:pt x="78599" y="11055"/>
                  </a:cubicBezTo>
                  <a:lnTo>
                    <a:pt x="78599" y="936"/>
                  </a:lnTo>
                  <a:lnTo>
                    <a:pt x="98479" y="936"/>
                  </a:lnTo>
                  <a:lnTo>
                    <a:pt x="98479" y="74083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Vrije vorm: vorm 40">
              <a:extLst>
                <a:ext uri="{FF2B5EF4-FFF2-40B4-BE49-F238E27FC236}">
                  <a16:creationId xmlns:a16="http://schemas.microsoft.com/office/drawing/2014/main" id="{3A6CCB1B-FDA7-08AD-D68F-CD0099DBA983}"/>
                </a:ext>
              </a:extLst>
            </p:cNvPr>
            <p:cNvSpPr/>
            <p:nvPr/>
          </p:nvSpPr>
          <p:spPr>
            <a:xfrm>
              <a:off x="7506350" y="964226"/>
              <a:ext cx="111528" cy="103949"/>
            </a:xfrm>
            <a:custGeom>
              <a:avLst/>
              <a:gdLst>
                <a:gd name="connsiteX0" fmla="*/ 19370 w 111528"/>
                <a:gd name="connsiteY0" fmla="*/ 951 h 103949"/>
                <a:gd name="connsiteX1" fmla="*/ 19370 w 111528"/>
                <a:gd name="connsiteY1" fmla="*/ 16255 h 103949"/>
                <a:gd name="connsiteX2" fmla="*/ 53651 w 111528"/>
                <a:gd name="connsiteY2" fmla="*/ -750 h 103949"/>
                <a:gd name="connsiteX3" fmla="*/ 91105 w 111528"/>
                <a:gd name="connsiteY3" fmla="*/ 43461 h 103949"/>
                <a:gd name="connsiteX4" fmla="*/ 91105 w 111528"/>
                <a:gd name="connsiteY4" fmla="*/ 74710 h 103949"/>
                <a:gd name="connsiteX5" fmla="*/ 99151 w 111528"/>
                <a:gd name="connsiteY5" fmla="*/ 85982 h 103949"/>
                <a:gd name="connsiteX6" fmla="*/ 109524 w 111528"/>
                <a:gd name="connsiteY6" fmla="*/ 82582 h 103949"/>
                <a:gd name="connsiteX7" fmla="*/ 110791 w 111528"/>
                <a:gd name="connsiteY7" fmla="*/ 98521 h 103949"/>
                <a:gd name="connsiteX8" fmla="*/ 91528 w 111528"/>
                <a:gd name="connsiteY8" fmla="*/ 103199 h 103949"/>
                <a:gd name="connsiteX9" fmla="*/ 71214 w 111528"/>
                <a:gd name="connsiteY9" fmla="*/ 79388 h 103949"/>
                <a:gd name="connsiteX10" fmla="*/ 71214 w 111528"/>
                <a:gd name="connsiteY10" fmla="*/ 46872 h 103949"/>
                <a:gd name="connsiteX11" fmla="*/ 46667 w 111528"/>
                <a:gd name="connsiteY11" fmla="*/ 17957 h 103949"/>
                <a:gd name="connsiteX12" fmla="*/ 19153 w 111528"/>
                <a:gd name="connsiteY12" fmla="*/ 39639 h 103949"/>
                <a:gd name="connsiteX13" fmla="*/ 19153 w 111528"/>
                <a:gd name="connsiteY13" fmla="*/ 101499 h 103949"/>
                <a:gd name="connsiteX14" fmla="*/ -738 w 111528"/>
                <a:gd name="connsiteY14" fmla="*/ 101499 h 103949"/>
                <a:gd name="connsiteX15" fmla="*/ -738 w 111528"/>
                <a:gd name="connsiteY15" fmla="*/ 1376 h 103949"/>
                <a:gd name="connsiteX16" fmla="*/ 19153 w 111528"/>
                <a:gd name="connsiteY16" fmla="*/ 1376 h 103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1528" h="103949">
                  <a:moveTo>
                    <a:pt x="19370" y="951"/>
                  </a:moveTo>
                  <a:lnTo>
                    <a:pt x="19370" y="16255"/>
                  </a:lnTo>
                  <a:cubicBezTo>
                    <a:pt x="26354" y="5840"/>
                    <a:pt x="38200" y="-750"/>
                    <a:pt x="53651" y="-750"/>
                  </a:cubicBezTo>
                  <a:cubicBezTo>
                    <a:pt x="79465" y="-750"/>
                    <a:pt x="91105" y="18594"/>
                    <a:pt x="91105" y="43461"/>
                  </a:cubicBezTo>
                  <a:lnTo>
                    <a:pt x="91105" y="74710"/>
                  </a:lnTo>
                  <a:cubicBezTo>
                    <a:pt x="91105" y="81305"/>
                    <a:pt x="93011" y="85982"/>
                    <a:pt x="99151" y="85982"/>
                  </a:cubicBezTo>
                  <a:cubicBezTo>
                    <a:pt x="102540" y="85982"/>
                    <a:pt x="106135" y="84705"/>
                    <a:pt x="109524" y="82582"/>
                  </a:cubicBezTo>
                  <a:lnTo>
                    <a:pt x="110791" y="98521"/>
                  </a:lnTo>
                  <a:cubicBezTo>
                    <a:pt x="106135" y="101077"/>
                    <a:pt x="98945" y="103199"/>
                    <a:pt x="91528" y="103199"/>
                  </a:cubicBezTo>
                  <a:cubicBezTo>
                    <a:pt x="77993" y="103199"/>
                    <a:pt x="71214" y="95760"/>
                    <a:pt x="71214" y="79388"/>
                  </a:cubicBezTo>
                  <a:lnTo>
                    <a:pt x="71214" y="46872"/>
                  </a:lnTo>
                  <a:cubicBezTo>
                    <a:pt x="71214" y="29861"/>
                    <a:pt x="62963" y="17957"/>
                    <a:pt x="46667" y="17957"/>
                  </a:cubicBezTo>
                  <a:cubicBezTo>
                    <a:pt x="32493" y="17957"/>
                    <a:pt x="22748" y="28800"/>
                    <a:pt x="19153" y="39639"/>
                  </a:cubicBezTo>
                  <a:lnTo>
                    <a:pt x="19153" y="101499"/>
                  </a:lnTo>
                  <a:lnTo>
                    <a:pt x="-738" y="101499"/>
                  </a:lnTo>
                  <a:lnTo>
                    <a:pt x="-738" y="1376"/>
                  </a:lnTo>
                  <a:lnTo>
                    <a:pt x="19153" y="1376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Vrije vorm: vorm 41">
              <a:extLst>
                <a:ext uri="{FF2B5EF4-FFF2-40B4-BE49-F238E27FC236}">
                  <a16:creationId xmlns:a16="http://schemas.microsoft.com/office/drawing/2014/main" id="{BA5DBB08-FD5F-CDDC-1E6A-707466028D3E}"/>
                </a:ext>
              </a:extLst>
            </p:cNvPr>
            <p:cNvSpPr/>
            <p:nvPr/>
          </p:nvSpPr>
          <p:spPr>
            <a:xfrm>
              <a:off x="7630872" y="930659"/>
              <a:ext cx="120191" cy="137515"/>
            </a:xfrm>
            <a:custGeom>
              <a:avLst/>
              <a:gdLst>
                <a:gd name="connsiteX0" fmla="*/ 52752 w 120191"/>
                <a:gd name="connsiteY0" fmla="*/ 119181 h 137515"/>
                <a:gd name="connsiteX1" fmla="*/ 79389 w 120191"/>
                <a:gd name="connsiteY1" fmla="*/ 107953 h 137515"/>
                <a:gd name="connsiteX2" fmla="*/ 79389 w 120191"/>
                <a:gd name="connsiteY2" fmla="*/ 62183 h 137515"/>
                <a:gd name="connsiteX3" fmla="*/ 52752 w 120191"/>
                <a:gd name="connsiteY3" fmla="*/ 50527 h 137515"/>
                <a:gd name="connsiteX4" fmla="*/ 19510 w 120191"/>
                <a:gd name="connsiteY4" fmla="*/ 84640 h 137515"/>
                <a:gd name="connsiteX5" fmla="*/ 52752 w 120191"/>
                <a:gd name="connsiteY5" fmla="*/ 119181 h 137515"/>
                <a:gd name="connsiteX6" fmla="*/ 99421 w 120191"/>
                <a:gd name="connsiteY6" fmla="*/ -750 h 137515"/>
                <a:gd name="connsiteX7" fmla="*/ 99421 w 120191"/>
                <a:gd name="connsiteY7" fmla="*/ 108581 h 137515"/>
                <a:gd name="connsiteX8" fmla="*/ 107521 w 120191"/>
                <a:gd name="connsiteY8" fmla="*/ 119604 h 137515"/>
                <a:gd name="connsiteX9" fmla="*/ 117959 w 120191"/>
                <a:gd name="connsiteY9" fmla="*/ 116214 h 137515"/>
                <a:gd name="connsiteX10" fmla="*/ 119453 w 120191"/>
                <a:gd name="connsiteY10" fmla="*/ 132099 h 137515"/>
                <a:gd name="connsiteX11" fmla="*/ 99843 w 120191"/>
                <a:gd name="connsiteY11" fmla="*/ 136766 h 137515"/>
                <a:gd name="connsiteX12" fmla="*/ 80451 w 120191"/>
                <a:gd name="connsiteY12" fmla="*/ 122993 h 137515"/>
                <a:gd name="connsiteX13" fmla="*/ 47209 w 120191"/>
                <a:gd name="connsiteY13" fmla="*/ 136766 h 137515"/>
                <a:gd name="connsiteX14" fmla="*/ -738 w 120191"/>
                <a:gd name="connsiteY14" fmla="*/ 84856 h 137515"/>
                <a:gd name="connsiteX15" fmla="*/ 47209 w 120191"/>
                <a:gd name="connsiteY15" fmla="*/ 33364 h 137515"/>
                <a:gd name="connsiteX16" fmla="*/ 79389 w 120191"/>
                <a:gd name="connsiteY16" fmla="*/ 45230 h 137515"/>
                <a:gd name="connsiteX17" fmla="*/ 79389 w 120191"/>
                <a:gd name="connsiteY17" fmla="*/ -539 h 137515"/>
                <a:gd name="connsiteX18" fmla="*/ 99421 w 120191"/>
                <a:gd name="connsiteY18" fmla="*/ -539 h 137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0191" h="137515">
                  <a:moveTo>
                    <a:pt x="52752" y="119181"/>
                  </a:moveTo>
                  <a:cubicBezTo>
                    <a:pt x="63829" y="119181"/>
                    <a:pt x="74279" y="113453"/>
                    <a:pt x="79389" y="107953"/>
                  </a:cubicBezTo>
                  <a:lnTo>
                    <a:pt x="79389" y="62183"/>
                  </a:lnTo>
                  <a:cubicBezTo>
                    <a:pt x="73640" y="56248"/>
                    <a:pt x="63624" y="50527"/>
                    <a:pt x="52752" y="50527"/>
                  </a:cubicBezTo>
                  <a:cubicBezTo>
                    <a:pt x="32504" y="50527"/>
                    <a:pt x="19510" y="64511"/>
                    <a:pt x="19510" y="84640"/>
                  </a:cubicBezTo>
                  <a:cubicBezTo>
                    <a:pt x="19510" y="104769"/>
                    <a:pt x="32504" y="119181"/>
                    <a:pt x="52752" y="119181"/>
                  </a:cubicBezTo>
                  <a:moveTo>
                    <a:pt x="99421" y="-750"/>
                  </a:moveTo>
                  <a:lnTo>
                    <a:pt x="99421" y="108581"/>
                  </a:lnTo>
                  <a:cubicBezTo>
                    <a:pt x="99421" y="115370"/>
                    <a:pt x="101121" y="119604"/>
                    <a:pt x="107521" y="119604"/>
                  </a:cubicBezTo>
                  <a:cubicBezTo>
                    <a:pt x="110715" y="119604"/>
                    <a:pt x="114126" y="118337"/>
                    <a:pt x="117959" y="116214"/>
                  </a:cubicBezTo>
                  <a:lnTo>
                    <a:pt x="119453" y="132099"/>
                  </a:lnTo>
                  <a:cubicBezTo>
                    <a:pt x="114981" y="134644"/>
                    <a:pt x="107098" y="136766"/>
                    <a:pt x="99843" y="136766"/>
                  </a:cubicBezTo>
                  <a:cubicBezTo>
                    <a:pt x="89405" y="136766"/>
                    <a:pt x="83017" y="132532"/>
                    <a:pt x="80451" y="122993"/>
                  </a:cubicBezTo>
                  <a:cubicBezTo>
                    <a:pt x="73640" y="131049"/>
                    <a:pt x="62346" y="136766"/>
                    <a:pt x="47209" y="136766"/>
                  </a:cubicBezTo>
                  <a:cubicBezTo>
                    <a:pt x="18655" y="136766"/>
                    <a:pt x="-738" y="114937"/>
                    <a:pt x="-738" y="84856"/>
                  </a:cubicBezTo>
                  <a:cubicBezTo>
                    <a:pt x="-738" y="54765"/>
                    <a:pt x="18655" y="33364"/>
                    <a:pt x="47209" y="33364"/>
                  </a:cubicBezTo>
                  <a:cubicBezTo>
                    <a:pt x="61058" y="33364"/>
                    <a:pt x="72146" y="38237"/>
                    <a:pt x="79389" y="45230"/>
                  </a:cubicBezTo>
                  <a:lnTo>
                    <a:pt x="79389" y="-539"/>
                  </a:lnTo>
                  <a:lnTo>
                    <a:pt x="99421" y="-539"/>
                  </a:lnTo>
                  <a:close/>
                </a:path>
              </a:pathLst>
            </a:custGeom>
            <a:solidFill>
              <a:srgbClr val="124734"/>
            </a:solidFill>
            <a:ln w="10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9" name="Tijdelijke aanduiding voor tekst 5">
            <a:extLst>
              <a:ext uri="{FF2B5EF4-FFF2-40B4-BE49-F238E27FC236}">
                <a16:creationId xmlns:a16="http://schemas.microsoft.com/office/drawing/2014/main" id="{97914BC4-02B6-4974-8888-663ACD3FA24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1111" y="0"/>
            <a:ext cx="4396297" cy="2103120"/>
          </a:xfrm>
          <a:solidFill>
            <a:srgbClr val="CADDD0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0" name="Tijdelijke aanduiding voor tekst 5">
            <a:extLst>
              <a:ext uri="{FF2B5EF4-FFF2-40B4-BE49-F238E27FC236}">
                <a16:creationId xmlns:a16="http://schemas.microsoft.com/office/drawing/2014/main" id="{AE87E1C9-CF45-F0A2-BF1C-E6E593021B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65560" y="0"/>
            <a:ext cx="4326440" cy="2103120"/>
          </a:xfrm>
          <a:solidFill>
            <a:srgbClr val="CADDD0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BF44FBB5-852E-072B-ECFC-0CA9229767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6666" y="5832078"/>
            <a:ext cx="1998669" cy="45034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wrap="none" lIns="180000" tIns="108000" rIns="180000" bIns="72000" anchor="ctr">
            <a:spAutoFit/>
          </a:bodyPr>
          <a:lstStyle>
            <a:lvl1pPr marL="0" indent="0" algn="ctr">
              <a:buNone/>
              <a:defRPr sz="1000" b="1" cap="all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nl-NL"/>
              <a:t>Start de presentatie</a:t>
            </a:r>
          </a:p>
        </p:txBody>
      </p:sp>
      <p:sp>
        <p:nvSpPr>
          <p:cNvPr id="4" name="Tijdelijke aanduiding voor tekst 156">
            <a:extLst>
              <a:ext uri="{FF2B5EF4-FFF2-40B4-BE49-F238E27FC236}">
                <a16:creationId xmlns:a16="http://schemas.microsoft.com/office/drawing/2014/main" id="{C2CDFC25-5336-CFF2-5987-E2DD2D593B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51418" y="5210661"/>
            <a:ext cx="4276725" cy="168275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1"/>
                </a:solidFill>
              </a:defRPr>
            </a:lvl1pPr>
          </a:lstStyle>
          <a:p>
            <a:pPr lvl="0"/>
            <a:r>
              <a:rPr lang="nl-NL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11806297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2x achtergrond crème">
    <p:bg>
      <p:bgPr>
        <a:solidFill>
          <a:srgbClr val="F6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noProof="0"/>
              <a:t>Plaats de titel van de dia hier van maximaal 2 regels</a:t>
            </a:r>
            <a:endParaRPr lang="nl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88AB63-4C55-A2F2-E19C-0B9AC2C6BF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718076" y="2087857"/>
            <a:ext cx="4928400" cy="3720525"/>
          </a:xfrm>
        </p:spPr>
        <p:txBody>
          <a:bodyPr vert="horz"/>
          <a:lstStyle/>
          <a:p>
            <a:pPr lvl="0"/>
            <a:r>
              <a:rPr lang="nl-NL" noProof="0"/>
              <a:t>Bullet</a:t>
            </a:r>
          </a:p>
          <a:p>
            <a:pPr lvl="1"/>
            <a:r>
              <a:rPr lang="nl-NL" noProof="0"/>
              <a:t>Sub-bullet #1</a:t>
            </a:r>
          </a:p>
          <a:p>
            <a:pPr lvl="2"/>
            <a:r>
              <a:rPr lang="nl-NL" noProof="0"/>
              <a:t>Sub-bullet #2</a:t>
            </a:r>
          </a:p>
          <a:p>
            <a:pPr lvl="3"/>
            <a:r>
              <a:rPr lang="nl-NL" noProof="0"/>
              <a:t>Leestekst</a:t>
            </a:r>
          </a:p>
          <a:p>
            <a:pPr lvl="4"/>
            <a:r>
              <a:rPr lang="nl-NL" noProof="0"/>
              <a:t>Kop #1</a:t>
            </a:r>
          </a:p>
          <a:p>
            <a:pPr lvl="5"/>
            <a:r>
              <a:rPr lang="nl-NL" noProof="0"/>
              <a:t>Kop #2</a:t>
            </a:r>
          </a:p>
          <a:p>
            <a:pPr lvl="6"/>
            <a:r>
              <a:rPr lang="nl-NL" noProof="0"/>
              <a:t>Numerieke bullet</a:t>
            </a:r>
          </a:p>
          <a:p>
            <a:pPr lvl="7"/>
            <a:r>
              <a:rPr lang="nl-NL" noProof="0"/>
              <a:t>Alfabetische bullet</a:t>
            </a:r>
          </a:p>
          <a:p>
            <a:pPr lvl="8"/>
            <a:r>
              <a:rPr lang="nl-NL" noProof="0"/>
              <a:t>Sub-bullet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3284621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Tekst 2x achtergrond crème</a:t>
            </a:r>
          </a:p>
        </p:txBody>
      </p:sp>
      <p:sp>
        <p:nvSpPr>
          <p:cNvPr id="154" name="Tijdelijke aanduiding voor verticale tekst 2">
            <a:extLst>
              <a:ext uri="{FF2B5EF4-FFF2-40B4-BE49-F238E27FC236}">
                <a16:creationId xmlns:a16="http://schemas.microsoft.com/office/drawing/2014/main" id="{40EAAEEC-B8F8-B03A-D8CD-388F0B4B74D0}"/>
              </a:ext>
            </a:extLst>
          </p:cNvPr>
          <p:cNvSpPr>
            <a:spLocks noGrp="1"/>
          </p:cNvSpPr>
          <p:nvPr>
            <p:ph type="body" orient="vert" idx="15" hasCustomPrompt="1"/>
          </p:nvPr>
        </p:nvSpPr>
        <p:spPr>
          <a:xfrm>
            <a:off x="6543600" y="2087857"/>
            <a:ext cx="4928400" cy="3720525"/>
          </a:xfrm>
        </p:spPr>
        <p:txBody>
          <a:bodyPr vert="horz"/>
          <a:lstStyle/>
          <a:p>
            <a:pPr lvl="0"/>
            <a:r>
              <a:rPr lang="nl-NL" noProof="0"/>
              <a:t>Bullet</a:t>
            </a:r>
          </a:p>
          <a:p>
            <a:pPr lvl="1"/>
            <a:r>
              <a:rPr lang="nl-NL" noProof="0"/>
              <a:t>Sub-bullet #1</a:t>
            </a:r>
          </a:p>
          <a:p>
            <a:pPr lvl="2"/>
            <a:r>
              <a:rPr lang="nl-NL" noProof="0"/>
              <a:t>Sub-bullet #2</a:t>
            </a:r>
          </a:p>
          <a:p>
            <a:pPr lvl="3"/>
            <a:r>
              <a:rPr lang="nl-NL" noProof="0"/>
              <a:t>Leestekst</a:t>
            </a:r>
          </a:p>
          <a:p>
            <a:pPr lvl="4"/>
            <a:r>
              <a:rPr lang="nl-NL" noProof="0"/>
              <a:t>Kop #1</a:t>
            </a:r>
          </a:p>
          <a:p>
            <a:pPr lvl="5"/>
            <a:r>
              <a:rPr lang="nl-NL" noProof="0"/>
              <a:t>Kop #2</a:t>
            </a:r>
          </a:p>
          <a:p>
            <a:pPr lvl="6"/>
            <a:r>
              <a:rPr lang="nl-NL" noProof="0"/>
              <a:t>Numerieke bullet</a:t>
            </a:r>
          </a:p>
          <a:p>
            <a:pPr lvl="7"/>
            <a:r>
              <a:rPr lang="nl-NL" noProof="0"/>
              <a:t>Alfabetische bullet</a:t>
            </a:r>
          </a:p>
          <a:p>
            <a:pPr lvl="8"/>
            <a:r>
              <a:rPr lang="nl-NL" noProof="0"/>
              <a:t>Sub-bullet</a:t>
            </a:r>
          </a:p>
        </p:txBody>
      </p:sp>
    </p:spTree>
    <p:extLst>
      <p:ext uri="{BB962C8B-B14F-4D97-AF65-F5344CB8AC3E}">
        <p14:creationId xmlns:p14="http://schemas.microsoft.com/office/powerpoint/2010/main" val="496342842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leen titel">
    <p:bg>
      <p:bgPr>
        <a:solidFill>
          <a:srgbClr val="CADD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noProof="0"/>
              <a:t>Plaats de titel van de dia hier van maximaal 2 regels</a:t>
            </a: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1223797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Alleen titel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E49793E-59A7-D757-9737-B983B03C2C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300" y="6354536"/>
            <a:ext cx="327399" cy="24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48862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9B37A3-82F2-45D5-868F-F00F93F6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7200000" cy="8325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l-NL" noProof="0"/>
              <a:t>Plaats de titel van de dia hier van maximaal 2 regels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1B9A90-182E-49A3-8BF5-04F322881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076" y="2087857"/>
            <a:ext cx="10755124" cy="37205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0" err="1"/>
              <a:t>Bullet</a:t>
            </a:r>
            <a:endParaRPr lang="nl-NL" noProof="0"/>
          </a:p>
          <a:p>
            <a:pPr lvl="1"/>
            <a:r>
              <a:rPr lang="nl-NL" noProof="0"/>
              <a:t>Sub-</a:t>
            </a:r>
            <a:r>
              <a:rPr lang="nl-NL" noProof="0" err="1"/>
              <a:t>bullet</a:t>
            </a:r>
            <a:r>
              <a:rPr lang="nl-NL" noProof="0"/>
              <a:t> #1</a:t>
            </a:r>
          </a:p>
          <a:p>
            <a:pPr lvl="2"/>
            <a:r>
              <a:rPr lang="nl-NL" noProof="0"/>
              <a:t>Sub-</a:t>
            </a:r>
            <a:r>
              <a:rPr lang="nl-NL" noProof="0" err="1"/>
              <a:t>bullet</a:t>
            </a:r>
            <a:r>
              <a:rPr lang="nl-NL" noProof="0"/>
              <a:t> #2</a:t>
            </a:r>
          </a:p>
          <a:p>
            <a:pPr lvl="3"/>
            <a:r>
              <a:rPr lang="nl-NL" noProof="0"/>
              <a:t>Leestekst</a:t>
            </a:r>
          </a:p>
          <a:p>
            <a:pPr lvl="4"/>
            <a:r>
              <a:rPr lang="nl-NL" noProof="0"/>
              <a:t>Kop #1</a:t>
            </a:r>
          </a:p>
          <a:p>
            <a:pPr lvl="5"/>
            <a:r>
              <a:rPr lang="nl-NL" noProof="0"/>
              <a:t>Kop #2</a:t>
            </a:r>
          </a:p>
          <a:p>
            <a:pPr lvl="6"/>
            <a:r>
              <a:rPr lang="nl-NL" noProof="0"/>
              <a:t>Numerieke </a:t>
            </a:r>
            <a:r>
              <a:rPr lang="nl-NL" noProof="0" err="1"/>
              <a:t>bullet</a:t>
            </a:r>
            <a:endParaRPr lang="nl-NL" noProof="0"/>
          </a:p>
          <a:p>
            <a:pPr lvl="7"/>
            <a:r>
              <a:rPr lang="nl-NL" noProof="0"/>
              <a:t>Alfabetische </a:t>
            </a:r>
            <a:r>
              <a:rPr lang="nl-NL" noProof="0" err="1"/>
              <a:t>bullet</a:t>
            </a:r>
            <a:endParaRPr lang="nl-NL" noProof="0"/>
          </a:p>
          <a:p>
            <a:pPr lvl="8"/>
            <a:r>
              <a:rPr lang="nl-NL" noProof="0"/>
              <a:t>Sub-bullet</a:t>
            </a:r>
          </a:p>
        </p:txBody>
      </p:sp>
      <p:grpSp>
        <p:nvGrpSpPr>
          <p:cNvPr id="15" name="GRID" hidden="1">
            <a:extLst>
              <a:ext uri="{FF2B5EF4-FFF2-40B4-BE49-F238E27FC236}">
                <a16:creationId xmlns:a16="http://schemas.microsoft.com/office/drawing/2014/main" id="{4129D105-9E64-446B-9706-45C80CEFF79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tx2">
              <a:alpha val="29000"/>
            </a:schemeClr>
          </a:solidFill>
        </p:grpSpPr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7D9988B5-FF41-44BF-9EBA-8ED0383D0B4A}"/>
                </a:ext>
              </a:extLst>
            </p:cNvPr>
            <p:cNvSpPr/>
            <p:nvPr userDrawn="1"/>
          </p:nvSpPr>
          <p:spPr>
            <a:xfrm>
              <a:off x="0" y="0"/>
              <a:ext cx="12192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/>
            </a:p>
          </p:txBody>
        </p:sp>
        <p:sp>
          <p:nvSpPr>
            <p:cNvPr id="12" name="Rechthoek 11">
              <a:extLst>
                <a:ext uri="{FF2B5EF4-FFF2-40B4-BE49-F238E27FC236}">
                  <a16:creationId xmlns:a16="http://schemas.microsoft.com/office/drawing/2014/main" id="{223B51F0-7066-4BAC-B391-CBE4243866E1}"/>
                </a:ext>
              </a:extLst>
            </p:cNvPr>
            <p:cNvSpPr/>
            <p:nvPr userDrawn="1"/>
          </p:nvSpPr>
          <p:spPr>
            <a:xfrm>
              <a:off x="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/>
            </a:p>
          </p:txBody>
        </p:sp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986314BC-5B6A-423E-A18F-BE67EEBFD0AA}"/>
                </a:ext>
              </a:extLst>
            </p:cNvPr>
            <p:cNvSpPr/>
            <p:nvPr userDrawn="1"/>
          </p:nvSpPr>
          <p:spPr>
            <a:xfrm>
              <a:off x="1147200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/>
            </a:p>
          </p:txBody>
        </p:sp>
        <p:sp>
          <p:nvSpPr>
            <p:cNvPr id="16" name="Rechthoek 15">
              <a:extLst>
                <a:ext uri="{FF2B5EF4-FFF2-40B4-BE49-F238E27FC236}">
                  <a16:creationId xmlns:a16="http://schemas.microsoft.com/office/drawing/2014/main" id="{459F3FC6-346A-4720-8A58-EF51F3E955F9}"/>
                </a:ext>
              </a:extLst>
            </p:cNvPr>
            <p:cNvSpPr/>
            <p:nvPr userDrawn="1"/>
          </p:nvSpPr>
          <p:spPr>
            <a:xfrm>
              <a:off x="0" y="1547858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/>
            </a:p>
          </p:txBody>
        </p:sp>
        <p:sp>
          <p:nvSpPr>
            <p:cNvPr id="17" name="Rechthoek 16">
              <a:extLst>
                <a:ext uri="{FF2B5EF4-FFF2-40B4-BE49-F238E27FC236}">
                  <a16:creationId xmlns:a16="http://schemas.microsoft.com/office/drawing/2014/main" id="{3D4E2D73-574C-4613-A3A4-5612A2E130A4}"/>
                </a:ext>
              </a:extLst>
            </p:cNvPr>
            <p:cNvSpPr/>
            <p:nvPr userDrawn="1"/>
          </p:nvSpPr>
          <p:spPr>
            <a:xfrm>
              <a:off x="0" y="6498000"/>
              <a:ext cx="12192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/>
            </a:p>
          </p:txBody>
        </p:sp>
        <p:sp>
          <p:nvSpPr>
            <p:cNvPr id="18" name="Rechthoek 17">
              <a:extLst>
                <a:ext uri="{FF2B5EF4-FFF2-40B4-BE49-F238E27FC236}">
                  <a16:creationId xmlns:a16="http://schemas.microsoft.com/office/drawing/2014/main" id="{52775937-D9EA-4974-9459-412AF5D1CBD4}"/>
                </a:ext>
              </a:extLst>
            </p:cNvPr>
            <p:cNvSpPr/>
            <p:nvPr userDrawn="1"/>
          </p:nvSpPr>
          <p:spPr>
            <a:xfrm>
              <a:off x="0" y="5811459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/>
            </a:p>
          </p:txBody>
        </p:sp>
      </p:grpSp>
      <p:sp>
        <p:nvSpPr>
          <p:cNvPr id="20" name="Tekstvak 19">
            <a:extLst>
              <a:ext uri="{FF2B5EF4-FFF2-40B4-BE49-F238E27FC236}">
                <a16:creationId xmlns:a16="http://schemas.microsoft.com/office/drawing/2014/main" id="{88A106C3-3B5C-4817-A9B9-E1AA65368768}"/>
              </a:ext>
            </a:extLst>
          </p:cNvPr>
          <p:cNvSpPr txBox="1"/>
          <p:nvPr userDrawn="1"/>
        </p:nvSpPr>
        <p:spPr>
          <a:xfrm>
            <a:off x="0" y="-622846"/>
            <a:ext cx="3994152" cy="1800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nl-NL" sz="1000" b="0" cap="all" baseline="0" noProof="0">
                <a:solidFill>
                  <a:schemeClr val="accent2"/>
                </a:solidFill>
                <a:latin typeface="+mn-lt"/>
              </a:rPr>
              <a:t>INDELING</a:t>
            </a:r>
          </a:p>
        </p:txBody>
      </p:sp>
      <p:sp>
        <p:nvSpPr>
          <p:cNvPr id="28" name="Tijdelijke aanduiding voor datum 3">
            <a:extLst>
              <a:ext uri="{FF2B5EF4-FFF2-40B4-BE49-F238E27FC236}">
                <a16:creationId xmlns:a16="http://schemas.microsoft.com/office/drawing/2014/main" id="{913F724C-C8A8-4D7C-A490-D6011A81D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59894" y="7254186"/>
            <a:ext cx="2913306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fld id="{3F005E88-4CC5-4738-8292-BBB32ED520D0}" type="datetime4">
              <a:rPr lang="nl-NL" smtClean="0"/>
              <a:t>16 april 2026</a:t>
            </a:fld>
            <a:endParaRPr lang="nl-NL"/>
          </a:p>
        </p:txBody>
      </p:sp>
      <p:sp>
        <p:nvSpPr>
          <p:cNvPr id="29" name="Tijdelijke aanduiding voor voettekst 4">
            <a:extLst>
              <a:ext uri="{FF2B5EF4-FFF2-40B4-BE49-F238E27FC236}">
                <a16:creationId xmlns:a16="http://schemas.microsoft.com/office/drawing/2014/main" id="{8E242A96-65D5-44C2-9B90-81D00C90D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999" y="6427040"/>
            <a:ext cx="4320000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endParaRPr lang="nl-NL"/>
          </a:p>
        </p:txBody>
      </p:sp>
      <p:sp>
        <p:nvSpPr>
          <p:cNvPr id="30" name="Tijdelijke aanduiding voor dianummer 5">
            <a:extLst>
              <a:ext uri="{FF2B5EF4-FFF2-40B4-BE49-F238E27FC236}">
                <a16:creationId xmlns:a16="http://schemas.microsoft.com/office/drawing/2014/main" id="{97B5FD88-660A-4FF5-BB5B-19029FB6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1275" y="6427040"/>
            <a:ext cx="360000" cy="144759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accent1"/>
                </a:solidFill>
                <a:latin typeface="+mj-lt"/>
                <a:cs typeface="Segoe UI Light" panose="020B0502040204020203" pitchFamily="34" charset="0"/>
              </a:defRPr>
            </a:lvl1pPr>
          </a:lstStyle>
          <a:p>
            <a:fld id="{9E843DB9-9987-4157-AB9C-CEA8D7D910B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55" name="Afbeelding 54">
            <a:extLst>
              <a:ext uri="{FF2B5EF4-FFF2-40B4-BE49-F238E27FC236}">
                <a16:creationId xmlns:a16="http://schemas.microsoft.com/office/drawing/2014/main" id="{68BFA905-B73A-1D14-D2EE-28CE75C3E9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300" y="6354536"/>
            <a:ext cx="327399" cy="246545"/>
          </a:xfrm>
          <a:prstGeom prst="rect">
            <a:avLst/>
          </a:prstGeom>
        </p:spPr>
      </p:pic>
      <p:grpSp>
        <p:nvGrpSpPr>
          <p:cNvPr id="33" name="KLEUREN">
            <a:extLst>
              <a:ext uri="{FF2B5EF4-FFF2-40B4-BE49-F238E27FC236}">
                <a16:creationId xmlns:a16="http://schemas.microsoft.com/office/drawing/2014/main" id="{87E6CA34-D90B-120E-BCFF-01E9F241075D}"/>
              </a:ext>
            </a:extLst>
          </p:cNvPr>
          <p:cNvGrpSpPr/>
          <p:nvPr userDrawn="1"/>
        </p:nvGrpSpPr>
        <p:grpSpPr>
          <a:xfrm>
            <a:off x="9182896" y="-367405"/>
            <a:ext cx="2997992" cy="216243"/>
            <a:chOff x="4786440" y="-631010"/>
            <a:chExt cx="2997992" cy="216243"/>
          </a:xfrm>
        </p:grpSpPr>
        <p:grpSp>
          <p:nvGrpSpPr>
            <p:cNvPr id="34" name="Groep 33">
              <a:extLst>
                <a:ext uri="{FF2B5EF4-FFF2-40B4-BE49-F238E27FC236}">
                  <a16:creationId xmlns:a16="http://schemas.microsoft.com/office/drawing/2014/main" id="{EE4E9EF2-6BE7-10A1-71AC-4282D102B3DD}"/>
                </a:ext>
              </a:extLst>
            </p:cNvPr>
            <p:cNvGrpSpPr/>
            <p:nvPr userDrawn="1"/>
          </p:nvGrpSpPr>
          <p:grpSpPr>
            <a:xfrm>
              <a:off x="4786440" y="-631010"/>
              <a:ext cx="1266408" cy="216243"/>
              <a:chOff x="4154663" y="-643109"/>
              <a:chExt cx="2607087" cy="445169"/>
            </a:xfrm>
          </p:grpSpPr>
          <p:sp>
            <p:nvSpPr>
              <p:cNvPr id="41" name="Rechthoek 40">
                <a:extLst>
                  <a:ext uri="{FF2B5EF4-FFF2-40B4-BE49-F238E27FC236}">
                    <a16:creationId xmlns:a16="http://schemas.microsoft.com/office/drawing/2014/main" id="{EA3A81F2-D29B-B37A-488B-A67B5A450A1F}"/>
                  </a:ext>
                </a:extLst>
              </p:cNvPr>
              <p:cNvSpPr/>
              <p:nvPr userDrawn="1"/>
            </p:nvSpPr>
            <p:spPr>
              <a:xfrm>
                <a:off x="5235622" y="-643109"/>
                <a:ext cx="445169" cy="445169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42" name="Rechthoek 41">
                <a:extLst>
                  <a:ext uri="{FF2B5EF4-FFF2-40B4-BE49-F238E27FC236}">
                    <a16:creationId xmlns:a16="http://schemas.microsoft.com/office/drawing/2014/main" id="{C0DE99C2-773C-4F3A-D85A-7CFC2B0EE535}"/>
                  </a:ext>
                </a:extLst>
              </p:cNvPr>
              <p:cNvSpPr/>
              <p:nvPr userDrawn="1"/>
            </p:nvSpPr>
            <p:spPr>
              <a:xfrm>
                <a:off x="4154663" y="-643109"/>
                <a:ext cx="445169" cy="445169"/>
              </a:xfrm>
              <a:prstGeom prst="rect">
                <a:avLst/>
              </a:prstGeom>
              <a:solidFill>
                <a:srgbClr val="052823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43" name="Rechthoek 42">
                <a:extLst>
                  <a:ext uri="{FF2B5EF4-FFF2-40B4-BE49-F238E27FC236}">
                    <a16:creationId xmlns:a16="http://schemas.microsoft.com/office/drawing/2014/main" id="{59EE17EE-A557-BE79-99B9-D7D4E4031552}"/>
                  </a:ext>
                </a:extLst>
              </p:cNvPr>
              <p:cNvSpPr/>
              <p:nvPr userDrawn="1"/>
            </p:nvSpPr>
            <p:spPr>
              <a:xfrm>
                <a:off x="4695142" y="-643109"/>
                <a:ext cx="445169" cy="445169"/>
              </a:xfrm>
              <a:prstGeom prst="rect">
                <a:avLst/>
              </a:prstGeom>
              <a:solidFill>
                <a:srgbClr val="324648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44" name="Rechthoek 43">
                <a:extLst>
                  <a:ext uri="{FF2B5EF4-FFF2-40B4-BE49-F238E27FC236}">
                    <a16:creationId xmlns:a16="http://schemas.microsoft.com/office/drawing/2014/main" id="{158BE28A-3693-D49C-01B1-5ADF5D47F81D}"/>
                  </a:ext>
                </a:extLst>
              </p:cNvPr>
              <p:cNvSpPr/>
              <p:nvPr userDrawn="1"/>
            </p:nvSpPr>
            <p:spPr>
              <a:xfrm>
                <a:off x="5776102" y="-643109"/>
                <a:ext cx="445169" cy="445169"/>
              </a:xfrm>
              <a:prstGeom prst="rect">
                <a:avLst/>
              </a:prstGeom>
              <a:solidFill>
                <a:srgbClr val="CADDD0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45" name="Rechthoek 44">
                <a:extLst>
                  <a:ext uri="{FF2B5EF4-FFF2-40B4-BE49-F238E27FC236}">
                    <a16:creationId xmlns:a16="http://schemas.microsoft.com/office/drawing/2014/main" id="{AE146E2D-FAC3-6783-1185-C3D52C63E538}"/>
                  </a:ext>
                </a:extLst>
              </p:cNvPr>
              <p:cNvSpPr/>
              <p:nvPr userDrawn="1"/>
            </p:nvSpPr>
            <p:spPr>
              <a:xfrm>
                <a:off x="6316581" y="-643109"/>
                <a:ext cx="445169" cy="445169"/>
              </a:xfrm>
              <a:prstGeom prst="rect">
                <a:avLst/>
              </a:prstGeom>
              <a:solidFill>
                <a:srgbClr val="CFE0DE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</p:grpSp>
        <p:grpSp>
          <p:nvGrpSpPr>
            <p:cNvPr id="35" name="Groep 34">
              <a:extLst>
                <a:ext uri="{FF2B5EF4-FFF2-40B4-BE49-F238E27FC236}">
                  <a16:creationId xmlns:a16="http://schemas.microsoft.com/office/drawing/2014/main" id="{3519208D-7D84-802B-06BF-4507502A3B2C}"/>
                </a:ext>
              </a:extLst>
            </p:cNvPr>
            <p:cNvGrpSpPr/>
            <p:nvPr userDrawn="1"/>
          </p:nvGrpSpPr>
          <p:grpSpPr>
            <a:xfrm>
              <a:off x="6518024" y="-631010"/>
              <a:ext cx="1266408" cy="216243"/>
              <a:chOff x="4154663" y="-643109"/>
              <a:chExt cx="2607087" cy="445169"/>
            </a:xfrm>
          </p:grpSpPr>
          <p:sp>
            <p:nvSpPr>
              <p:cNvPr id="36" name="Rechthoek 35">
                <a:extLst>
                  <a:ext uri="{FF2B5EF4-FFF2-40B4-BE49-F238E27FC236}">
                    <a16:creationId xmlns:a16="http://schemas.microsoft.com/office/drawing/2014/main" id="{21A63875-FB33-3BE3-0984-AE4D0865681B}"/>
                  </a:ext>
                </a:extLst>
              </p:cNvPr>
              <p:cNvSpPr/>
              <p:nvPr userDrawn="1"/>
            </p:nvSpPr>
            <p:spPr>
              <a:xfrm>
                <a:off x="5235622" y="-643109"/>
                <a:ext cx="445169" cy="445169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37" name="Rechthoek 36">
                <a:extLst>
                  <a:ext uri="{FF2B5EF4-FFF2-40B4-BE49-F238E27FC236}">
                    <a16:creationId xmlns:a16="http://schemas.microsoft.com/office/drawing/2014/main" id="{57A06BA6-30AE-06D5-F977-09998F3EAAA5}"/>
                  </a:ext>
                </a:extLst>
              </p:cNvPr>
              <p:cNvSpPr/>
              <p:nvPr userDrawn="1"/>
            </p:nvSpPr>
            <p:spPr>
              <a:xfrm>
                <a:off x="4154663" y="-643109"/>
                <a:ext cx="445169" cy="44516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38" name="Rechthoek 37">
                <a:extLst>
                  <a:ext uri="{FF2B5EF4-FFF2-40B4-BE49-F238E27FC236}">
                    <a16:creationId xmlns:a16="http://schemas.microsoft.com/office/drawing/2014/main" id="{23FC3CC7-1C8C-0E0D-B4F9-A176CEFB340E}"/>
                  </a:ext>
                </a:extLst>
              </p:cNvPr>
              <p:cNvSpPr/>
              <p:nvPr userDrawn="1"/>
            </p:nvSpPr>
            <p:spPr>
              <a:xfrm>
                <a:off x="4695142" y="-643109"/>
                <a:ext cx="445169" cy="445169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39" name="Rechthoek 38">
                <a:extLst>
                  <a:ext uri="{FF2B5EF4-FFF2-40B4-BE49-F238E27FC236}">
                    <a16:creationId xmlns:a16="http://schemas.microsoft.com/office/drawing/2014/main" id="{60A2A57E-3992-EDD9-EEC0-B218822B74EF}"/>
                  </a:ext>
                </a:extLst>
              </p:cNvPr>
              <p:cNvSpPr/>
              <p:nvPr userDrawn="1"/>
            </p:nvSpPr>
            <p:spPr>
              <a:xfrm>
                <a:off x="5776102" y="-643109"/>
                <a:ext cx="445169" cy="445169"/>
              </a:xfrm>
              <a:prstGeom prst="rect">
                <a:avLst/>
              </a:prstGeom>
              <a:solidFill>
                <a:srgbClr val="EADFDA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  <p:sp>
            <p:nvSpPr>
              <p:cNvPr id="40" name="Rechthoek 39">
                <a:extLst>
                  <a:ext uri="{FF2B5EF4-FFF2-40B4-BE49-F238E27FC236}">
                    <a16:creationId xmlns:a16="http://schemas.microsoft.com/office/drawing/2014/main" id="{14BD3B0D-38D9-F668-99E1-B62C99496D04}"/>
                  </a:ext>
                </a:extLst>
              </p:cNvPr>
              <p:cNvSpPr/>
              <p:nvPr userDrawn="1"/>
            </p:nvSpPr>
            <p:spPr>
              <a:xfrm>
                <a:off x="6316581" y="-643109"/>
                <a:ext cx="445169" cy="445169"/>
              </a:xfrm>
              <a:prstGeom prst="rect">
                <a:avLst/>
              </a:prstGeom>
              <a:solidFill>
                <a:srgbClr val="F6F1EF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err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413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4625" indent="-17462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355600" indent="-1778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Wingdings" panose="05000000000000000000" pitchFamily="2" charset="2"/>
        <a:buChar char="§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531813" indent="-17145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Calibri" panose="020F0502020204030204" pitchFamily="34" charset="0"/>
        <a:buChar char="‐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1200"/>
        </a:spcBef>
        <a:spcAft>
          <a:spcPts val="300"/>
        </a:spcAft>
        <a:buFont typeface="Arial" panose="020B0604020202020204" pitchFamily="34" charset="0"/>
        <a:buNone/>
        <a:defRPr sz="20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120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None/>
        <a:defRPr sz="1600" b="1" kern="1200" cap="all" baseline="0">
          <a:solidFill>
            <a:schemeClr val="accent2"/>
          </a:solidFill>
          <a:latin typeface="+mn-lt"/>
          <a:ea typeface="+mn-ea"/>
          <a:cs typeface="+mn-cs"/>
        </a:defRPr>
      </a:lvl6pPr>
      <a:lvl7pPr marL="268288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+mj-lt"/>
        <a:buAutoNum type="arabicPeriod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536575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+mj-lt"/>
        <a:buAutoNum type="alphaLcPeriod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712788" indent="-169863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400" i="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4">
          <p15:clr>
            <a:srgbClr val="F26B43"/>
          </p15:clr>
        </p15:guide>
        <p15:guide id="2" pos="453">
          <p15:clr>
            <a:srgbClr val="F26B43"/>
          </p15:clr>
        </p15:guide>
        <p15:guide id="3" orient="horz" pos="3657">
          <p15:clr>
            <a:srgbClr val="F26B43"/>
          </p15:clr>
        </p15:guide>
        <p15:guide id="6" pos="7226">
          <p15:clr>
            <a:srgbClr val="F26B43"/>
          </p15:clr>
        </p15:guide>
        <p15:guide id="9" orient="horz" pos="455">
          <p15:clr>
            <a:srgbClr val="5ACBF0"/>
          </p15:clr>
        </p15:guide>
        <p15:guide id="10" orient="horz" pos="975">
          <p15:clr>
            <a:srgbClr val="5ACBF0"/>
          </p15:clr>
        </p15:guide>
        <p15:guide id="12" orient="horz" pos="4004">
          <p15:clr>
            <a:srgbClr val="A4A3A4"/>
          </p15:clr>
        </p15:guide>
        <p15:guide id="13" pos="7678">
          <p15:clr>
            <a:srgbClr val="A4A3A4"/>
          </p15:clr>
        </p15:guide>
        <p15:guide id="14" orient="horz" pos="4319">
          <p15:clr>
            <a:srgbClr val="A4A3A4"/>
          </p15:clr>
        </p15:guide>
        <p15:guide id="15" orient="horz" pos="4140">
          <p15:clr>
            <a:srgbClr val="A4A3A4"/>
          </p15:clr>
        </p15:guide>
        <p15:guide id="16">
          <p15:clr>
            <a:srgbClr val="A4A3A4"/>
          </p15:clr>
        </p15:guide>
        <p15:guide id="17" orient="horz">
          <p15:clr>
            <a:srgbClr val="A4A3A4"/>
          </p15:clr>
        </p15:guide>
        <p15:guide id="18" orient="horz" pos="4050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3E0E25CB-4645-1EFB-541E-D0E767E9FF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-11110" y="6212580"/>
            <a:ext cx="12203110" cy="645421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7BEB146-8D06-F347-B0AC-2EB83578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1362" y="2700562"/>
            <a:ext cx="9147697" cy="1923641"/>
          </a:xfrm>
        </p:spPr>
        <p:txBody>
          <a:bodyPr/>
          <a:lstStyle/>
          <a:p>
            <a:r>
              <a:rPr lang="nl-NL"/>
              <a:t>Regionale aanpak kraamzorg 2026</a:t>
            </a:r>
            <a:endParaRPr lang="nl-NL" sz="400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9812DE-5DB9-DC52-B235-15F169D3E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0888" y="7050596"/>
            <a:ext cx="360000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7" name="Tijdelijke aanduiding voor tekst 16">
            <a:extLst>
              <a:ext uri="{FF2B5EF4-FFF2-40B4-BE49-F238E27FC236}">
                <a16:creationId xmlns:a16="http://schemas.microsoft.com/office/drawing/2014/main" id="{35908EFE-AAB9-DF29-ABBC-C7467F6F61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-11111" y="0"/>
            <a:ext cx="4396297" cy="210312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AA09CA09-506A-4A57-80E2-E9BC36E468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65560" y="0"/>
            <a:ext cx="4326440" cy="210312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7D7A9808-1C27-E6D7-4E7F-806B6DE8C0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96666" y="5832078"/>
            <a:ext cx="1998669" cy="450342"/>
          </a:xfrm>
        </p:spPr>
        <p:txBody>
          <a:bodyPr/>
          <a:lstStyle/>
          <a:p>
            <a:r>
              <a:rPr lang="nl-NL"/>
              <a:t>Start de presentatie</a:t>
            </a:r>
          </a:p>
        </p:txBody>
      </p:sp>
    </p:spTree>
    <p:extLst>
      <p:ext uri="{BB962C8B-B14F-4D97-AF65-F5344CB8AC3E}">
        <p14:creationId xmlns:p14="http://schemas.microsoft.com/office/powerpoint/2010/main" val="2414604491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44C27D-B234-75E3-AC1D-5F9DFA1D1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63A0D-9ABA-CEC7-0B92-7A2C1C11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39204" cy="832575"/>
          </a:xfrm>
        </p:spPr>
        <p:txBody>
          <a:bodyPr/>
          <a:lstStyle/>
          <a:p>
            <a:r>
              <a:rPr lang="nl-NL"/>
              <a:t>Voor de regiotoeslag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9B7207D-C674-EAB4-C726-B5F754F1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tekst 2">
            <a:extLst>
              <a:ext uri="{FF2B5EF4-FFF2-40B4-BE49-F238E27FC236}">
                <a16:creationId xmlns:a16="http://schemas.microsoft.com/office/drawing/2014/main" id="{C1A4A19D-35F5-89BB-5D8C-7224FBBCD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18076" y="1371600"/>
            <a:ext cx="10755124" cy="4766399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D8A987-076C-18F3-CB52-5C0C4F7B66A7}"/>
              </a:ext>
            </a:extLst>
          </p:cNvPr>
          <p:cNvSpPr txBox="1">
            <a:spLocks/>
          </p:cNvSpPr>
          <p:nvPr/>
        </p:nvSpPr>
        <p:spPr>
          <a:xfrm>
            <a:off x="718076" y="1828800"/>
            <a:ext cx="10755124" cy="43091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Calibri" panose="020F0502020204030204" pitchFamily="34" charset="0"/>
              <a:buChar char="‐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600" b="1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+mj-lt"/>
              <a:buAutoNum type="arabicPeriod"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+mj-lt"/>
              <a:buAutoNum type="alphaLcPeriod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712788" indent="-16986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/>
              <a:t>Ligt er een ondertekend regioplan op KSV-niveau.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/>
              <a:t>Gaan we uit van een goedgekeurde begroting.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/>
              <a:t>Benutten we de toeslag integrale </a:t>
            </a:r>
            <a:r>
              <a:rPr lang="nl-NL" sz="2000" err="1"/>
              <a:t>geboortezorg</a:t>
            </a:r>
            <a:r>
              <a:rPr lang="nl-NL" sz="2000"/>
              <a:t> (tig) of de max-max.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/>
              <a:t>Voor de regiotoeslag wordt een addendum gesloten met één kraamzorgaanbieder die het gaat uitvoeren.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/>
              <a:t>Er komen aparte prestatiecodes voor de 4 interventies.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/>
              <a:t>De goedgekeurde begroting wordt op basis van marktaandelen verdeeld over de zorgverzekeraars.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/>
              <a:t>Hun aandeel verdisconteren zij in een toeslag die zij vergoeden aan de uitvoerende kraamzorgaanbieder.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endParaRPr lang="nl-NL" sz="2000"/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nl-NL" sz="2000"/>
          </a:p>
          <a:p>
            <a:pPr>
              <a:buClr>
                <a:schemeClr val="accent2"/>
              </a:buClr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</p:spTree>
    <p:extLst>
      <p:ext uri="{BB962C8B-B14F-4D97-AF65-F5344CB8AC3E}">
        <p14:creationId xmlns:p14="http://schemas.microsoft.com/office/powerpoint/2010/main" val="2080094870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2D103D-F1EC-FABC-62D6-5F13A798F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2DAF5C-B818-C619-A920-9F995C2A4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39204" cy="832575"/>
          </a:xfrm>
        </p:spPr>
        <p:txBody>
          <a:bodyPr/>
          <a:lstStyle/>
          <a:p>
            <a:r>
              <a:rPr lang="nl-NL" dirty="0"/>
              <a:t>Werkwijze op hoofdlijnen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5B435A9-E185-9A11-8976-52539F660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2">
            <a:extLst>
              <a:ext uri="{FF2B5EF4-FFF2-40B4-BE49-F238E27FC236}">
                <a16:creationId xmlns:a16="http://schemas.microsoft.com/office/drawing/2014/main" id="{5595324A-4368-35E4-C31D-699CFE7AE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16151" y="1552575"/>
            <a:ext cx="10755124" cy="4309199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 dirty="0"/>
              <a:t>Zorgverzekeraars treden gelijkgericht op/</a:t>
            </a:r>
            <a:r>
              <a:rPr lang="nl-NL" sz="2000" u="sng" dirty="0"/>
              <a:t>werken nauw samen </a:t>
            </a:r>
            <a:r>
              <a:rPr lang="nl-NL" sz="2000" dirty="0"/>
              <a:t>om toegankelijkheid te borgen en  noodzakelijke interventies mogelijk te maken: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/>
              <a:t>Wachtlijstcoördinatie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/>
              <a:t>Opstarten van een partuspool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/>
              <a:t>Opstarten van een kraamcentrum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/>
              <a:t>Extra regionaal opleiden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 dirty="0"/>
              <a:t>Eén verzekeraar maakt de afspraken met een KSV regio. Deze worden vastgelegd in een </a:t>
            </a:r>
            <a:r>
              <a:rPr lang="nl-NL" sz="2000" u="sng" dirty="0"/>
              <a:t>regioplan</a:t>
            </a:r>
            <a:r>
              <a:rPr lang="nl-NL" sz="2000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 dirty="0"/>
              <a:t>Indien er een regiotoeslag nodig is spreekt één verzekeraar dit af met de kraamzorgaanbieder die de interventie gaat organiseren (via een </a:t>
            </a:r>
            <a:r>
              <a:rPr lang="nl-NL" sz="2000" u="sng" dirty="0"/>
              <a:t>addendum</a:t>
            </a:r>
            <a:r>
              <a:rPr lang="nl-NL" sz="2000" dirty="0"/>
              <a:t>) en verzoekt andere verzekeraars de afspraken over te nemen.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 dirty="0"/>
              <a:t>Er wordt uitgegaan van een goedgekeurde begroting voor het berekenen van een regiotoeslag.</a:t>
            </a:r>
          </a:p>
          <a:p>
            <a:pPr marL="0" indent="0">
              <a:buClr>
                <a:schemeClr val="accent2"/>
              </a:buClr>
              <a:buNone/>
            </a:pPr>
            <a:endParaRPr lang="nl-NL" sz="2000" dirty="0"/>
          </a:p>
          <a:p>
            <a:pPr>
              <a:buClr>
                <a:schemeClr val="accent2"/>
              </a:buClr>
            </a:pPr>
            <a:endParaRPr lang="nl-NL" sz="2000" dirty="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 dirty="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 dirty="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220276445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662814-22ED-863A-3176-6FFC2D3DE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742FEBDA-86B7-80AB-7A5F-EBE302E59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69684" cy="832575"/>
          </a:xfrm>
        </p:spPr>
        <p:txBody>
          <a:bodyPr/>
          <a:lstStyle/>
          <a:p>
            <a:r>
              <a:rPr lang="nl-NL"/>
              <a:t>Stappenplan en planning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A8D03B8-9174-C0E4-2A2E-1FBCE2BDE323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557969" y="7254186"/>
            <a:ext cx="2913306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48860E-7B8F-45C0-86F3-E58BAB6D2973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 april 2026</a:t>
            </a:fld>
            <a:endParaRPr kumimoji="0" lang="nl-NL" sz="8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4EF3A3-4555-F34C-FD38-63B58977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C24764F-9CEF-34C8-09CF-2BDECEC31E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76" y="1614191"/>
            <a:ext cx="6552381" cy="4523809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0DA66ED0-9ADB-224A-4C41-9837C5BA822B}"/>
              </a:ext>
            </a:extLst>
          </p:cNvPr>
          <p:cNvSpPr txBox="1"/>
          <p:nvPr/>
        </p:nvSpPr>
        <p:spPr>
          <a:xfrm>
            <a:off x="7955280" y="1625600"/>
            <a:ext cx="2913306" cy="21031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1600"/>
              <a:t>We richten ons er op om in juni addenda te kunnen sluiten. </a:t>
            </a:r>
          </a:p>
        </p:txBody>
      </p:sp>
    </p:spTree>
    <p:extLst>
      <p:ext uri="{BB962C8B-B14F-4D97-AF65-F5344CB8AC3E}">
        <p14:creationId xmlns:p14="http://schemas.microsoft.com/office/powerpoint/2010/main" val="839263485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2AE242-4AF5-E7A8-94A0-619E771F9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65B9F2F8-CCAC-F61B-36B9-48B17B2D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69684" cy="832575"/>
          </a:xfrm>
        </p:spPr>
        <p:txBody>
          <a:bodyPr/>
          <a:lstStyle/>
          <a:p>
            <a:r>
              <a:rPr lang="nl-NL"/>
              <a:t>Stap 1: eerste selectie van krappe </a:t>
            </a:r>
            <a:r>
              <a:rPr lang="nl-NL" err="1"/>
              <a:t>KSV’s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C3814F7-9618-B1A3-6EB3-4BF2B1A617D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557969" y="7254186"/>
            <a:ext cx="2913306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48860E-7B8F-45C0-86F3-E58BAB6D2973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 april 2026</a:t>
            </a:fld>
            <a:endParaRPr kumimoji="0" lang="nl-NL" sz="8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D6FC97-F046-FA4E-359D-A171E235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19" name="Groep 18">
            <a:extLst>
              <a:ext uri="{FF2B5EF4-FFF2-40B4-BE49-F238E27FC236}">
                <a16:creationId xmlns:a16="http://schemas.microsoft.com/office/drawing/2014/main" id="{FA14A0CE-F2A9-EC1A-7A1D-EFB07565A593}"/>
              </a:ext>
            </a:extLst>
          </p:cNvPr>
          <p:cNvGrpSpPr/>
          <p:nvPr/>
        </p:nvGrpSpPr>
        <p:grpSpPr>
          <a:xfrm>
            <a:off x="868325" y="1552575"/>
            <a:ext cx="7689644" cy="4579603"/>
            <a:chOff x="153876" y="286202"/>
            <a:chExt cx="7689644" cy="4579603"/>
          </a:xfrm>
        </p:grpSpPr>
        <p:grpSp>
          <p:nvGrpSpPr>
            <p:cNvPr id="10" name="Groep 9">
              <a:extLst>
                <a:ext uri="{FF2B5EF4-FFF2-40B4-BE49-F238E27FC236}">
                  <a16:creationId xmlns:a16="http://schemas.microsoft.com/office/drawing/2014/main" id="{8FECE895-B442-0EAF-076A-40121AE1D9BD}"/>
                </a:ext>
              </a:extLst>
            </p:cNvPr>
            <p:cNvGrpSpPr/>
            <p:nvPr/>
          </p:nvGrpSpPr>
          <p:grpSpPr>
            <a:xfrm>
              <a:off x="153876" y="2045777"/>
              <a:ext cx="7689644" cy="1492617"/>
              <a:chOff x="103076" y="338776"/>
              <a:chExt cx="7689644" cy="1492617"/>
            </a:xfrm>
          </p:grpSpPr>
          <p:sp>
            <p:nvSpPr>
              <p:cNvPr id="11" name="Rechthoek 10">
                <a:extLst>
                  <a:ext uri="{FF2B5EF4-FFF2-40B4-BE49-F238E27FC236}">
                    <a16:creationId xmlns:a16="http://schemas.microsoft.com/office/drawing/2014/main" id="{7EB74239-2B3C-DBA7-3780-28874D620E88}"/>
                  </a:ext>
                </a:extLst>
              </p:cNvPr>
              <p:cNvSpPr/>
              <p:nvPr/>
            </p:nvSpPr>
            <p:spPr>
              <a:xfrm>
                <a:off x="1231899" y="338776"/>
                <a:ext cx="6560821" cy="149261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400" b="1"/>
                  <a:t>In 2025 in KSV </a:t>
                </a:r>
                <a:r>
                  <a:rPr lang="nl-NL" sz="1400" b="1" u="sng"/>
                  <a:t>ten minste één maand </a:t>
                </a:r>
              </a:p>
              <a:p>
                <a:pPr algn="ctr"/>
                <a:r>
                  <a:rPr lang="nl-NL" sz="1400" b="1"/>
                  <a:t>gemiddelde zorgduur &lt;30 uur per traject was </a:t>
                </a:r>
              </a:p>
              <a:p>
                <a:pPr algn="ctr"/>
                <a:endParaRPr lang="nl-NL" sz="1400"/>
              </a:p>
              <a:p>
                <a:pPr algn="ctr"/>
                <a:r>
                  <a:rPr lang="nl-NL" sz="1400" i="1"/>
                  <a:t>Let op: dit gaat om kraamzorguren </a:t>
                </a:r>
                <a:r>
                  <a:rPr lang="nl-NL" sz="1400" i="1" u="sng"/>
                  <a:t>exclusief ziekenhuisuren</a:t>
                </a:r>
                <a:r>
                  <a:rPr lang="nl-NL" sz="1400" i="1"/>
                  <a:t>, i.v.m. een mogelijke vertekening van de zorgduren op basis van de verwerkingsduur van de ziekenhuisdeclaraties. </a:t>
                </a:r>
              </a:p>
            </p:txBody>
          </p:sp>
          <p:sp>
            <p:nvSpPr>
              <p:cNvPr id="12" name="Rechthoek 11">
                <a:extLst>
                  <a:ext uri="{FF2B5EF4-FFF2-40B4-BE49-F238E27FC236}">
                    <a16:creationId xmlns:a16="http://schemas.microsoft.com/office/drawing/2014/main" id="{936A8DD4-0B59-950C-0BEB-DA962467A150}"/>
                  </a:ext>
                </a:extLst>
              </p:cNvPr>
              <p:cNvSpPr/>
              <p:nvPr/>
            </p:nvSpPr>
            <p:spPr>
              <a:xfrm>
                <a:off x="103076" y="504542"/>
                <a:ext cx="1227883" cy="9044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8800">
                    <a:solidFill>
                      <a:schemeClr val="accent5">
                        <a:lumMod val="75000"/>
                      </a:schemeClr>
                    </a:solidFill>
                    <a:latin typeface="Aptos Slab Black" panose="020B0004020202020204" pitchFamily="34" charset="0"/>
                  </a:rPr>
                  <a:t>1</a:t>
                </a:r>
                <a:r>
                  <a:rPr lang="nl-NL" sz="5000">
                    <a:solidFill>
                      <a:schemeClr val="accent5">
                        <a:lumMod val="75000"/>
                      </a:schemeClr>
                    </a:solidFill>
                    <a:latin typeface="Aptos Slab Black" panose="020B0004020202020204" pitchFamily="34" charset="0"/>
                  </a:rPr>
                  <a:t>b</a:t>
                </a:r>
              </a:p>
            </p:txBody>
          </p:sp>
        </p:grpSp>
        <p:grpSp>
          <p:nvGrpSpPr>
            <p:cNvPr id="13" name="Groep 12">
              <a:extLst>
                <a:ext uri="{FF2B5EF4-FFF2-40B4-BE49-F238E27FC236}">
                  <a16:creationId xmlns:a16="http://schemas.microsoft.com/office/drawing/2014/main" id="{D44402DD-07F6-BF93-F0A2-6635DE105FEE}"/>
                </a:ext>
              </a:extLst>
            </p:cNvPr>
            <p:cNvGrpSpPr/>
            <p:nvPr/>
          </p:nvGrpSpPr>
          <p:grpSpPr>
            <a:xfrm>
              <a:off x="153876" y="286202"/>
              <a:ext cx="7689644" cy="1516272"/>
              <a:chOff x="153876" y="1874588"/>
              <a:chExt cx="7689644" cy="1516272"/>
            </a:xfrm>
          </p:grpSpPr>
          <p:sp>
            <p:nvSpPr>
              <p:cNvPr id="14" name="Rechthoek 13">
                <a:extLst>
                  <a:ext uri="{FF2B5EF4-FFF2-40B4-BE49-F238E27FC236}">
                    <a16:creationId xmlns:a16="http://schemas.microsoft.com/office/drawing/2014/main" id="{6FC585BD-6390-495A-6FDB-2C12CDADFA69}"/>
                  </a:ext>
                </a:extLst>
              </p:cNvPr>
              <p:cNvSpPr/>
              <p:nvPr/>
            </p:nvSpPr>
            <p:spPr>
              <a:xfrm>
                <a:off x="1282699" y="1874588"/>
                <a:ext cx="6560821" cy="1516272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400" b="1">
                    <a:solidFill>
                      <a:schemeClr val="bg1"/>
                    </a:solidFill>
                  </a:rPr>
                  <a:t>In 2025 in KSV </a:t>
                </a:r>
                <a:r>
                  <a:rPr lang="nl-NL" sz="1400" b="1" u="sng">
                    <a:solidFill>
                      <a:schemeClr val="bg1"/>
                    </a:solidFill>
                  </a:rPr>
                  <a:t>ten minste drie maanden</a:t>
                </a:r>
              </a:p>
              <a:p>
                <a:pPr algn="ctr"/>
                <a:r>
                  <a:rPr lang="nl-NL" sz="1400" b="1">
                    <a:solidFill>
                      <a:schemeClr val="bg1"/>
                    </a:solidFill>
                  </a:rPr>
                  <a:t>gemiddelde zorgduur &lt;28 uur per traject was </a:t>
                </a:r>
              </a:p>
              <a:p>
                <a:pPr algn="ctr"/>
                <a:endParaRPr lang="nl-NL" sz="1400" b="1">
                  <a:solidFill>
                    <a:schemeClr val="bg1"/>
                  </a:solidFill>
                </a:endParaRPr>
              </a:p>
              <a:p>
                <a:pPr algn="ctr"/>
                <a:r>
                  <a:rPr lang="nl-NL" sz="1400" b="1">
                    <a:solidFill>
                      <a:schemeClr val="bg1"/>
                    </a:solidFill>
                  </a:rPr>
                  <a:t>DIRECT REGIOPLAN OPVRAGEN</a:t>
                </a:r>
              </a:p>
              <a:p>
                <a:pPr algn="ctr"/>
                <a:r>
                  <a:rPr lang="nl-NL" sz="1400" i="1">
                    <a:solidFill>
                      <a:schemeClr val="bg1"/>
                    </a:solidFill>
                  </a:rPr>
                  <a:t>Let op: dit gaat om kraamzorguren </a:t>
                </a:r>
                <a:r>
                  <a:rPr lang="nl-NL" sz="1400" i="1" u="sng">
                    <a:solidFill>
                      <a:schemeClr val="bg1"/>
                    </a:solidFill>
                  </a:rPr>
                  <a:t>exclusief ziekenhuisuren</a:t>
                </a:r>
                <a:r>
                  <a:rPr lang="nl-NL" sz="1400" i="1">
                    <a:solidFill>
                      <a:schemeClr val="bg1"/>
                    </a:solidFill>
                  </a:rPr>
                  <a:t>, i.v.m. een mogelijke vertekening van de zorgduren op basis van de verwerkingsduur van de ziekenhuisdeclaraties. </a:t>
                </a:r>
              </a:p>
            </p:txBody>
          </p:sp>
          <p:sp>
            <p:nvSpPr>
              <p:cNvPr id="15" name="Rechthoek 14">
                <a:extLst>
                  <a:ext uri="{FF2B5EF4-FFF2-40B4-BE49-F238E27FC236}">
                    <a16:creationId xmlns:a16="http://schemas.microsoft.com/office/drawing/2014/main" id="{4380B52C-C173-1C23-4CB4-12A93AE0C1BB}"/>
                  </a:ext>
                </a:extLst>
              </p:cNvPr>
              <p:cNvSpPr/>
              <p:nvPr/>
            </p:nvSpPr>
            <p:spPr>
              <a:xfrm>
                <a:off x="153876" y="2131257"/>
                <a:ext cx="1227883" cy="9044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8800">
                    <a:solidFill>
                      <a:schemeClr val="accent5">
                        <a:lumMod val="75000"/>
                      </a:schemeClr>
                    </a:solidFill>
                    <a:latin typeface="Aptos Slab Black" panose="020B0004020202020204" pitchFamily="34" charset="0"/>
                  </a:rPr>
                  <a:t>1</a:t>
                </a:r>
                <a:r>
                  <a:rPr lang="nl-NL" sz="5000">
                    <a:solidFill>
                      <a:schemeClr val="accent5">
                        <a:lumMod val="75000"/>
                      </a:schemeClr>
                    </a:solidFill>
                    <a:latin typeface="Aptos Slab Black" panose="020B0004020202020204" pitchFamily="34" charset="0"/>
                  </a:rPr>
                  <a:t>a</a:t>
                </a:r>
              </a:p>
            </p:txBody>
          </p:sp>
        </p:grpSp>
        <p:grpSp>
          <p:nvGrpSpPr>
            <p:cNvPr id="16" name="Groep 15">
              <a:extLst>
                <a:ext uri="{FF2B5EF4-FFF2-40B4-BE49-F238E27FC236}">
                  <a16:creationId xmlns:a16="http://schemas.microsoft.com/office/drawing/2014/main" id="{C2BC4320-426F-421D-6087-E65D831FE3AE}"/>
                </a:ext>
              </a:extLst>
            </p:cNvPr>
            <p:cNvGrpSpPr/>
            <p:nvPr/>
          </p:nvGrpSpPr>
          <p:grpSpPr>
            <a:xfrm>
              <a:off x="153876" y="3961390"/>
              <a:ext cx="7035593" cy="904415"/>
              <a:chOff x="164036" y="4025367"/>
              <a:chExt cx="7035593" cy="904415"/>
            </a:xfrm>
          </p:grpSpPr>
          <p:sp>
            <p:nvSpPr>
              <p:cNvPr id="17" name="Rechthoek 16">
                <a:extLst>
                  <a:ext uri="{FF2B5EF4-FFF2-40B4-BE49-F238E27FC236}">
                    <a16:creationId xmlns:a16="http://schemas.microsoft.com/office/drawing/2014/main" id="{0B2D6BBF-EEAC-C3AD-3873-C58C5054615C}"/>
                  </a:ext>
                </a:extLst>
              </p:cNvPr>
              <p:cNvSpPr/>
              <p:nvPr/>
            </p:nvSpPr>
            <p:spPr>
              <a:xfrm>
                <a:off x="1926588" y="4026934"/>
                <a:ext cx="5273041" cy="902848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nl-NL" b="1"/>
                  <a:t>KSV en pref zorgverzekeraars verwachten dat mogelijk extra investering nodig is</a:t>
                </a:r>
              </a:p>
              <a:p>
                <a:pPr algn="ctr"/>
                <a:r>
                  <a:rPr lang="nl-NL" b="1"/>
                  <a:t>(verdeelprobleem)</a:t>
                </a:r>
                <a:endParaRPr lang="nl-NL"/>
              </a:p>
            </p:txBody>
          </p:sp>
          <p:sp>
            <p:nvSpPr>
              <p:cNvPr id="18" name="Rechthoek 17">
                <a:extLst>
                  <a:ext uri="{FF2B5EF4-FFF2-40B4-BE49-F238E27FC236}">
                    <a16:creationId xmlns:a16="http://schemas.microsoft.com/office/drawing/2014/main" id="{3F0ADE79-CD7C-29B2-D588-C89B0307D507}"/>
                  </a:ext>
                </a:extLst>
              </p:cNvPr>
              <p:cNvSpPr/>
              <p:nvPr/>
            </p:nvSpPr>
            <p:spPr>
              <a:xfrm>
                <a:off x="164036" y="4025367"/>
                <a:ext cx="1227883" cy="9044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8800">
                    <a:solidFill>
                      <a:schemeClr val="accent5">
                        <a:lumMod val="75000"/>
                      </a:schemeClr>
                    </a:solidFill>
                    <a:latin typeface="Aptos Slab Black" panose="020B0004020202020204" pitchFamily="34" charset="0"/>
                  </a:rPr>
                  <a:t>2</a:t>
                </a:r>
                <a:endParaRPr lang="nl-NL" sz="5000">
                  <a:solidFill>
                    <a:schemeClr val="accent5">
                      <a:lumMod val="75000"/>
                    </a:schemeClr>
                  </a:solidFill>
                  <a:latin typeface="Aptos Slab Black" panose="020B0004020202020204" pitchFamily="34" charset="0"/>
                </a:endParaRPr>
              </a:p>
            </p:txBody>
          </p:sp>
        </p:grpSp>
      </p:grpSp>
      <p:sp>
        <p:nvSpPr>
          <p:cNvPr id="20" name="Rechteraccolade 19">
            <a:extLst>
              <a:ext uri="{FF2B5EF4-FFF2-40B4-BE49-F238E27FC236}">
                <a16:creationId xmlns:a16="http://schemas.microsoft.com/office/drawing/2014/main" id="{91DB3DAA-D463-D5D1-8B5C-07841CD452CF}"/>
              </a:ext>
            </a:extLst>
          </p:cNvPr>
          <p:cNvSpPr/>
          <p:nvPr/>
        </p:nvSpPr>
        <p:spPr>
          <a:xfrm>
            <a:off x="9186790" y="3243858"/>
            <a:ext cx="652401" cy="1516272"/>
          </a:xfrm>
          <a:prstGeom prst="rightBrace">
            <a:avLst/>
          </a:prstGeom>
          <a:ln w="12700" cap="sq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AD45AE6-FC84-C142-2FB6-2BE5F88B663D}"/>
              </a:ext>
            </a:extLst>
          </p:cNvPr>
          <p:cNvSpPr txBox="1"/>
          <p:nvPr/>
        </p:nvSpPr>
        <p:spPr>
          <a:xfrm>
            <a:off x="10014622" y="3892416"/>
            <a:ext cx="652401" cy="3320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1600"/>
              <a:t>4 </a:t>
            </a:r>
            <a:r>
              <a:rPr lang="nl-NL" sz="1600" err="1"/>
              <a:t>KSV’s</a:t>
            </a:r>
            <a:endParaRPr lang="nl-NL" sz="1600"/>
          </a:p>
        </p:txBody>
      </p:sp>
      <p:sp>
        <p:nvSpPr>
          <p:cNvPr id="22" name="Rechteraccolade 21">
            <a:extLst>
              <a:ext uri="{FF2B5EF4-FFF2-40B4-BE49-F238E27FC236}">
                <a16:creationId xmlns:a16="http://schemas.microsoft.com/office/drawing/2014/main" id="{6E1F8D88-472F-93C5-6A8C-35F7316A0D87}"/>
              </a:ext>
            </a:extLst>
          </p:cNvPr>
          <p:cNvSpPr/>
          <p:nvPr/>
        </p:nvSpPr>
        <p:spPr>
          <a:xfrm>
            <a:off x="9186791" y="1704975"/>
            <a:ext cx="652401" cy="1516272"/>
          </a:xfrm>
          <a:prstGeom prst="rightBrace">
            <a:avLst/>
          </a:prstGeom>
          <a:ln w="12700" cap="sq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eraccolade 22">
            <a:extLst>
              <a:ext uri="{FF2B5EF4-FFF2-40B4-BE49-F238E27FC236}">
                <a16:creationId xmlns:a16="http://schemas.microsoft.com/office/drawing/2014/main" id="{7A0F26CF-ED8F-54F5-9D14-55A370292319}"/>
              </a:ext>
            </a:extLst>
          </p:cNvPr>
          <p:cNvSpPr/>
          <p:nvPr/>
        </p:nvSpPr>
        <p:spPr>
          <a:xfrm>
            <a:off x="9186790" y="4804767"/>
            <a:ext cx="652401" cy="1516272"/>
          </a:xfrm>
          <a:prstGeom prst="rightBrace">
            <a:avLst/>
          </a:prstGeom>
          <a:ln w="12700" cap="sq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E720FB6-F0C1-29CF-243E-1E71936190AA}"/>
              </a:ext>
            </a:extLst>
          </p:cNvPr>
          <p:cNvSpPr txBox="1"/>
          <p:nvPr/>
        </p:nvSpPr>
        <p:spPr>
          <a:xfrm>
            <a:off x="10014621" y="5430768"/>
            <a:ext cx="652401" cy="3320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1600"/>
              <a:t>9 </a:t>
            </a:r>
            <a:r>
              <a:rPr lang="nl-NL" sz="1600" err="1"/>
              <a:t>KSV’s</a:t>
            </a:r>
            <a:endParaRPr lang="nl-NL" sz="1600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640BAF4-5C06-8C2C-0A02-FA719617A2AF}"/>
              </a:ext>
            </a:extLst>
          </p:cNvPr>
          <p:cNvSpPr txBox="1"/>
          <p:nvPr/>
        </p:nvSpPr>
        <p:spPr>
          <a:xfrm>
            <a:off x="10014621" y="2327837"/>
            <a:ext cx="652401" cy="3320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1600"/>
              <a:t>6 </a:t>
            </a:r>
            <a:r>
              <a:rPr lang="nl-NL" sz="1600" err="1"/>
              <a:t>KSV’s</a:t>
            </a:r>
            <a:endParaRPr lang="nl-NL" sz="1600"/>
          </a:p>
        </p:txBody>
      </p:sp>
    </p:spTree>
    <p:extLst>
      <p:ext uri="{BB962C8B-B14F-4D97-AF65-F5344CB8AC3E}">
        <p14:creationId xmlns:p14="http://schemas.microsoft.com/office/powerpoint/2010/main" val="11130525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BFBB39-D637-4D13-3EF9-A50AA88D4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C6AF472F-DE76-ADEA-48A0-41B8697A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69684" cy="832575"/>
          </a:xfrm>
        </p:spPr>
        <p:txBody>
          <a:bodyPr/>
          <a:lstStyle/>
          <a:p>
            <a:r>
              <a:rPr lang="nl-NL"/>
              <a:t>Stap 1: vervolg eerste selectie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1B203D-B9E9-EE81-95A0-5D093E22D950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557969" y="7254186"/>
            <a:ext cx="2913306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48860E-7B8F-45C0-86F3-E58BAB6D2973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 april 2026</a:t>
            </a:fld>
            <a:endParaRPr kumimoji="0" lang="nl-NL" sz="8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E0C74A-51FE-6578-2A81-3F155736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20" name="Rechteraccolade 19">
            <a:extLst>
              <a:ext uri="{FF2B5EF4-FFF2-40B4-BE49-F238E27FC236}">
                <a16:creationId xmlns:a16="http://schemas.microsoft.com/office/drawing/2014/main" id="{D38B6209-BD9A-28A9-8F98-C678D3C344A0}"/>
              </a:ext>
            </a:extLst>
          </p:cNvPr>
          <p:cNvSpPr/>
          <p:nvPr/>
        </p:nvSpPr>
        <p:spPr>
          <a:xfrm>
            <a:off x="6727431" y="3050818"/>
            <a:ext cx="652401" cy="1070029"/>
          </a:xfrm>
          <a:prstGeom prst="rightBrace">
            <a:avLst/>
          </a:prstGeom>
          <a:ln w="12700" cap="sq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eraccolade 21">
            <a:extLst>
              <a:ext uri="{FF2B5EF4-FFF2-40B4-BE49-F238E27FC236}">
                <a16:creationId xmlns:a16="http://schemas.microsoft.com/office/drawing/2014/main" id="{7F89F1A5-CD00-D72F-C0F9-D0EEF9D707AC}"/>
              </a:ext>
            </a:extLst>
          </p:cNvPr>
          <p:cNvSpPr/>
          <p:nvPr/>
        </p:nvSpPr>
        <p:spPr>
          <a:xfrm>
            <a:off x="6727431" y="1717040"/>
            <a:ext cx="597929" cy="1070029"/>
          </a:xfrm>
          <a:prstGeom prst="rightBrace">
            <a:avLst/>
          </a:prstGeom>
          <a:ln w="12700" cap="sq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eraccolade 22">
            <a:extLst>
              <a:ext uri="{FF2B5EF4-FFF2-40B4-BE49-F238E27FC236}">
                <a16:creationId xmlns:a16="http://schemas.microsoft.com/office/drawing/2014/main" id="{FD6AB044-48A8-B9FC-6939-A82590E3812A}"/>
              </a:ext>
            </a:extLst>
          </p:cNvPr>
          <p:cNvSpPr/>
          <p:nvPr/>
        </p:nvSpPr>
        <p:spPr>
          <a:xfrm>
            <a:off x="6727431" y="4469487"/>
            <a:ext cx="652401" cy="691793"/>
          </a:xfrm>
          <a:prstGeom prst="rightBrace">
            <a:avLst/>
          </a:prstGeom>
          <a:ln w="12700" cap="sq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9A838F5-D335-3BA7-3078-5D00C94088FE}"/>
              </a:ext>
            </a:extLst>
          </p:cNvPr>
          <p:cNvSpPr txBox="1"/>
          <p:nvPr/>
        </p:nvSpPr>
        <p:spPr>
          <a:xfrm>
            <a:off x="7590590" y="1854103"/>
            <a:ext cx="3844800" cy="7193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Direct verzoek om regioplan in te vullen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Informatie opvragen voor analyse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In gesprek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sz="160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7C1DA9F-0627-00E6-C2B0-D7B16F7258A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242465" y="1499870"/>
            <a:ext cx="6183851" cy="431548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C55A1DB3-28FD-9875-2301-457EBE8B72CA}"/>
              </a:ext>
            </a:extLst>
          </p:cNvPr>
          <p:cNvSpPr txBox="1"/>
          <p:nvPr/>
        </p:nvSpPr>
        <p:spPr>
          <a:xfrm>
            <a:off x="7707662" y="4560061"/>
            <a:ext cx="3844800" cy="7193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Informatie opvragen voor analyse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(In gesprek)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sz="160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BBA44CA-9C31-1E16-2A0E-ECE093740E01}"/>
              </a:ext>
            </a:extLst>
          </p:cNvPr>
          <p:cNvSpPr txBox="1"/>
          <p:nvPr/>
        </p:nvSpPr>
        <p:spPr>
          <a:xfrm>
            <a:off x="7590590" y="3324282"/>
            <a:ext cx="3844800" cy="7193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Informatie opvragen voor analyse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/>
              <a:t>In gesprek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sz="1600"/>
          </a:p>
        </p:txBody>
      </p:sp>
    </p:spTree>
    <p:extLst>
      <p:ext uri="{BB962C8B-B14F-4D97-AF65-F5344CB8AC3E}">
        <p14:creationId xmlns:p14="http://schemas.microsoft.com/office/powerpoint/2010/main" val="2138414882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25272-71EF-3412-DDDC-01287F6DB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13D2AE-CF33-CCA7-4FAD-CB49D320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39204" cy="832575"/>
          </a:xfrm>
        </p:spPr>
        <p:txBody>
          <a:bodyPr/>
          <a:lstStyle/>
          <a:p>
            <a:r>
              <a:rPr lang="nl-NL"/>
              <a:t>Stap 2: nadere analyse (regiobeeld)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EBFDBB9-3003-A1F3-37A9-B209CDED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tekst 2">
            <a:extLst>
              <a:ext uri="{FF2B5EF4-FFF2-40B4-BE49-F238E27FC236}">
                <a16:creationId xmlns:a16="http://schemas.microsoft.com/office/drawing/2014/main" id="{30F392FA-2C74-1BFE-D1C4-D3D5270F1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18076" y="1371600"/>
            <a:ext cx="10755124" cy="4766399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EC68A24-D002-B1F0-0405-E2E0CE244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76" y="1679462"/>
            <a:ext cx="4351764" cy="2447867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2426865-47B1-4419-3DD5-1F14452E2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747" y="1679462"/>
            <a:ext cx="4351764" cy="2447867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7F0D6ABF-AA03-E3D2-2466-3B2CC78304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076" y="4254216"/>
            <a:ext cx="4351764" cy="2447867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43F88ED5-C7E1-FCC9-BCFA-73E1807C4F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4747" y="4254216"/>
            <a:ext cx="4351764" cy="244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07161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D2B081-FC7A-0BCA-888C-B6D70EB28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3A07B4-2F4A-BE96-C04B-D8E56B9EB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39204" cy="832575"/>
          </a:xfrm>
        </p:spPr>
        <p:txBody>
          <a:bodyPr/>
          <a:lstStyle/>
          <a:p>
            <a:r>
              <a:rPr lang="nl-NL"/>
              <a:t>Stap 2: nadere analyse (regiobeeld)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69D4511-C870-893C-1E76-CB80C672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tekst 2">
            <a:extLst>
              <a:ext uri="{FF2B5EF4-FFF2-40B4-BE49-F238E27FC236}">
                <a16:creationId xmlns:a16="http://schemas.microsoft.com/office/drawing/2014/main" id="{23F11ED2-111A-FD46-C448-1C00DEA70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18076" y="1371600"/>
            <a:ext cx="10755124" cy="4766399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9E6AF7AB-BA69-DF17-B65F-902B7118E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76" y="1371599"/>
            <a:ext cx="8852644" cy="497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31565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532DA-4365-2992-B637-25900115F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EB628E-DD94-2168-FE9D-1567EB5E7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39204" cy="832575"/>
          </a:xfrm>
        </p:spPr>
        <p:txBody>
          <a:bodyPr/>
          <a:lstStyle/>
          <a:p>
            <a:r>
              <a:rPr lang="nl-NL"/>
              <a:t>Stap 2: nadere analyse (regiobeeld)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A87E634-741A-A84F-58AC-20BD74C21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tekst 2">
            <a:extLst>
              <a:ext uri="{FF2B5EF4-FFF2-40B4-BE49-F238E27FC236}">
                <a16:creationId xmlns:a16="http://schemas.microsoft.com/office/drawing/2014/main" id="{58DAA155-8ED5-790A-0608-142F694AA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18076" y="1371600"/>
            <a:ext cx="10755124" cy="4766399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13154599-5D9E-5806-C7CE-F63802E5E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76" y="1714216"/>
            <a:ext cx="8050004" cy="452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69504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B360AC-6E76-BB77-719D-0C03B7750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13AE10-373B-D09C-6697-7CF4C16EC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10539204" cy="832575"/>
          </a:xfrm>
        </p:spPr>
        <p:txBody>
          <a:bodyPr/>
          <a:lstStyle/>
          <a:p>
            <a:r>
              <a:rPr lang="nl-NL"/>
              <a:t>Waar staan we nu?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942577D-C900-F66B-60F2-F35509EB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NL" sz="1000" b="0" i="0" u="none" strike="noStrike" kern="1200" cap="none" spc="0" normalizeH="0" baseline="0" noProof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tekst 2">
            <a:extLst>
              <a:ext uri="{FF2B5EF4-FFF2-40B4-BE49-F238E27FC236}">
                <a16:creationId xmlns:a16="http://schemas.microsoft.com/office/drawing/2014/main" id="{4B62A80C-6566-B244-AF8D-F3B61C530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18076" y="1371600"/>
            <a:ext cx="10755124" cy="4766399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972F70-02BF-A974-6407-EEE22E02EC61}"/>
              </a:ext>
            </a:extLst>
          </p:cNvPr>
          <p:cNvSpPr txBox="1">
            <a:spLocks/>
          </p:cNvSpPr>
          <p:nvPr/>
        </p:nvSpPr>
        <p:spPr>
          <a:xfrm>
            <a:off x="718076" y="1828800"/>
            <a:ext cx="10755124" cy="43091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Calibri" panose="020F0502020204030204" pitchFamily="34" charset="0"/>
              <a:buChar char="‐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600" b="1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+mj-lt"/>
              <a:buAutoNum type="arabicPeriod"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+mj-lt"/>
              <a:buAutoNum type="alphaLcPeriod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712788" indent="-16986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/>
              <a:t>We zijn bezig met het </a:t>
            </a:r>
            <a:r>
              <a:rPr lang="nl-NL" sz="2000" u="sng"/>
              <a:t>uitvoeren</a:t>
            </a:r>
            <a:r>
              <a:rPr lang="nl-NL" sz="2000"/>
              <a:t> van stap 2 en 3.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None/>
            </a:pPr>
            <a:endParaRPr lang="nl-NL" sz="2000"/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None/>
            </a:pPr>
            <a:r>
              <a:rPr lang="nl-NL" sz="2000" u="sng"/>
              <a:t>Uitwerking</a:t>
            </a:r>
            <a:r>
              <a:rPr lang="nl-NL" sz="2000"/>
              <a:t> van: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/>
              <a:t>De voorwaarden voor de vier interventies (gelijkgericht).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nl-NL" sz="2000"/>
              <a:t>Regiotoeslag.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8132F"/>
              </a:buClr>
            </a:pPr>
            <a:r>
              <a:rPr lang="nl-NL" sz="2000"/>
              <a:t>Standaardaddendum.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nl-NL" sz="2000"/>
          </a:p>
          <a:p>
            <a:pPr>
              <a:buClr>
                <a:schemeClr val="accent2"/>
              </a:buClr>
            </a:pPr>
            <a:endParaRPr lang="nl-NL" sz="2000"/>
          </a:p>
          <a:p>
            <a:pPr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nl-NL" sz="2000"/>
          </a:p>
          <a:p>
            <a:pPr lvl="1" indent="-173038">
              <a:buFont typeface="Calibri" panose="020F0502020204030204" pitchFamily="34" charset="0"/>
              <a:buChar char="-"/>
            </a:pPr>
            <a:endParaRPr lang="nl-NL" sz="2000"/>
          </a:p>
          <a:p>
            <a:endParaRPr lang="nl-NL" sz="2000"/>
          </a:p>
        </p:txBody>
      </p:sp>
    </p:spTree>
    <p:extLst>
      <p:ext uri="{BB962C8B-B14F-4D97-AF65-F5344CB8AC3E}">
        <p14:creationId xmlns:p14="http://schemas.microsoft.com/office/powerpoint/2010/main" val="223599146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Zorgverzekeraars Nederland">
  <a:themeElements>
    <a:clrScheme name="Zorgverzekeraars Nederland">
      <a:dk1>
        <a:srgbClr val="211F26"/>
      </a:dk1>
      <a:lt1>
        <a:srgbClr val="FFFFFF"/>
      </a:lt1>
      <a:dk2>
        <a:srgbClr val="323232"/>
      </a:dk2>
      <a:lt2>
        <a:srgbClr val="F3F3F3"/>
      </a:lt2>
      <a:accent1>
        <a:srgbClr val="0E3E37"/>
      </a:accent1>
      <a:accent2>
        <a:srgbClr val="C8132F"/>
      </a:accent2>
      <a:accent3>
        <a:srgbClr val="D1DA28"/>
      </a:accent3>
      <a:accent4>
        <a:srgbClr val="97930E"/>
      </a:accent4>
      <a:accent5>
        <a:srgbClr val="E87200"/>
      </a:accent5>
      <a:accent6>
        <a:srgbClr val="219382"/>
      </a:accent6>
      <a:hlink>
        <a:srgbClr val="C8132F"/>
      </a:hlink>
      <a:folHlink>
        <a:srgbClr val="0E3E37"/>
      </a:folHlink>
    </a:clrScheme>
    <a:fontScheme name="ZN - 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144000" tIns="144000" rIns="144000" bIns="144000" rtlCol="0" anchor="ctr"/>
      <a:lstStyle>
        <a:defPPr algn="ctr">
          <a:lnSpc>
            <a:spcPct val="90000"/>
          </a:lnSpc>
          <a:spcBef>
            <a:spcPts val="200"/>
          </a:spcBef>
          <a:spcAft>
            <a:spcPts val="200"/>
          </a:spcAft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sq">
          <a:solidFill>
            <a:schemeClr val="accent1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Bef>
            <a:spcPts val="600"/>
          </a:spcBef>
          <a:spcAft>
            <a:spcPts val="600"/>
          </a:spcAft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10ecc099-e8a5-4140-8f9a-d8cbcdd4e3a1" ContentTypeId="0x0101003D93667884C3D9499D848086F524FF79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olgorde xmlns="ba038740-69da-4beb-9424-6f16293a6780" xsi:nil="true"/>
    <TaxKeywordTaxHTField xmlns="ba038740-69da-4beb-9424-6f16293a6780">
      <Terms xmlns="http://schemas.microsoft.com/office/infopath/2007/PartnerControls"/>
    </TaxKeywordTaxHTField>
    <Nummering xmlns="ba038740-69da-4beb-9424-6f16293a6780" xsi:nil="true"/>
    <Thema xmlns="ba038740-69da-4beb-9424-6f16293a6780">ZNplein</Thema>
    <Kenmerk xmlns="ba038740-69da-4beb-9424-6f16293a6780">ZN-26-011777</Kenmerk>
    <Status xmlns="ba038740-69da-4beb-9424-6f16293a6780">Concept</Status>
    <TaxCatchAll xmlns="ba038740-69da-4beb-9424-6f16293a6780" xsi:nil="true"/>
    <KeepOriginal xmlns="ba038740-69da-4beb-9424-6f16293a6780">false</KeepOrigina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ZNDocument" ma:contentTypeID="0x0101003D93667884C3D9499D848086F524FF79007AB4B75CBBFB8F4880DF7112CF60D56E" ma:contentTypeVersion="15" ma:contentTypeDescription="" ma:contentTypeScope="" ma:versionID="85e611a09007ae02cc2277c74950998d">
  <xsd:schema xmlns:xsd="http://www.w3.org/2001/XMLSchema" xmlns:xs="http://www.w3.org/2001/XMLSchema" xmlns:p="http://schemas.microsoft.com/office/2006/metadata/properties" xmlns:ns3="ba038740-69da-4beb-9424-6f16293a6780" targetNamespace="http://schemas.microsoft.com/office/2006/metadata/properties" ma:root="true" ma:fieldsID="a0f7afe162e91a52fb621ad30aac761a" ns3:_="">
    <xsd:import namespace="ba038740-69da-4beb-9424-6f16293a6780"/>
    <xsd:element name="properties">
      <xsd:complexType>
        <xsd:sequence>
          <xsd:element name="documentManagement">
            <xsd:complexType>
              <xsd:all>
                <xsd:element ref="ns3:TaxKeywordTaxHTField" minOccurs="0"/>
                <xsd:element ref="ns3:TaxCatchAll" minOccurs="0"/>
                <xsd:element ref="ns3:TaxCatchAllLabel" minOccurs="0"/>
                <xsd:element ref="ns3:Kenmerk" minOccurs="0"/>
                <xsd:element ref="ns3:Status" minOccurs="0"/>
                <xsd:element ref="ns3:Thema" minOccurs="0"/>
                <xsd:element ref="ns3:KeepOriginal" minOccurs="0"/>
                <xsd:element ref="ns3:Volgorde" minOccurs="0"/>
                <xsd:element ref="ns3:Nummer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38740-69da-4beb-9424-6f16293a6780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Trefwoorden" ma:fieldId="{23f27201-bee3-471e-b2e7-b64fd8b7ca38}" ma:taxonomyMulti="true" ma:sspId="10ecc099-e8a5-4140-8f9a-d8cbcdd4e3a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df795763-a855-45c1-a00b-93530c12f6d5}" ma:internalName="TaxCatchAll" ma:showField="CatchAllData" ma:web="e3cf03a6-1db3-46a7-afae-0d6a0238d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df795763-a855-45c1-a00b-93530c12f6d5}" ma:internalName="TaxCatchAllLabel" ma:readOnly="true" ma:showField="CatchAllDataLabel" ma:web="e3cf03a6-1db3-46a7-afae-0d6a0238d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enmerk" ma:index="13" nillable="true" ma:displayName="Kenmerk" ma:default="" ma:indexed="true" ma:internalName="Kenmerk">
      <xsd:simpleType>
        <xsd:restriction base="dms:Text">
          <xsd:maxLength value="255"/>
        </xsd:restriction>
      </xsd:simpleType>
    </xsd:element>
    <xsd:element name="Status" ma:index="14" nillable="true" ma:displayName="Status" ma:default="Concept" ma:format="Dropdown" ma:internalName="Status">
      <xsd:simpleType>
        <xsd:restriction base="dms:Choice">
          <xsd:enumeration value="Concept"/>
          <xsd:enumeration value="Gepubliceerd"/>
        </xsd:restriction>
      </xsd:simpleType>
    </xsd:element>
    <xsd:element name="Thema" ma:index="15" nillable="true" ma:displayName="Thema" ma:default="" ma:internalName="Thema">
      <xsd:simpleType>
        <xsd:restriction base="dms:Text">
          <xsd:maxLength value="255"/>
        </xsd:restriction>
      </xsd:simpleType>
    </xsd:element>
    <xsd:element name="KeepOriginal" ma:index="16" nillable="true" ma:displayName="Behoud origineel" ma:default="0" ma:internalName="KeepOriginal">
      <xsd:simpleType>
        <xsd:restriction base="dms:Boolean"/>
      </xsd:simpleType>
    </xsd:element>
    <xsd:element name="Volgorde" ma:index="17" nillable="true" ma:displayName="Weergavevolgorde" ma:internalName="Volgorde" ma:percentage="FALSE">
      <xsd:simpleType>
        <xsd:restriction base="dms:Number">
          <xsd:minInclusive value="1"/>
        </xsd:restriction>
      </xsd:simpleType>
    </xsd:element>
    <xsd:element name="Nummering" ma:index="18" nillable="true" ma:displayName="Nummering" ma:default="" ma:internalName="Nummering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 ma:index="8" ma:displayName="Categorie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66ABA5-E227-456E-87CE-3A56109D166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2F91DF7-6521-4051-8998-06472168CCDD}">
  <ds:schemaRefs>
    <ds:schemaRef ds:uri="ba038740-69da-4beb-9424-6f16293a67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865BDAC-9326-479A-B243-7D60755C8EE6}">
  <ds:schemaRefs>
    <ds:schemaRef ds:uri="ba038740-69da-4beb-9424-6f16293a678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00CE8D96-F558-40BA-81F9-859CF9F27C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443</Words>
  <Application>Microsoft Office PowerPoint</Application>
  <PresentationFormat>Breedbeeld</PresentationFormat>
  <Paragraphs>96</Paragraphs>
  <Slides>10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Aptos</vt:lpstr>
      <vt:lpstr>Aptos Slab Black</vt:lpstr>
      <vt:lpstr>Arial</vt:lpstr>
      <vt:lpstr>Calibri</vt:lpstr>
      <vt:lpstr>Wingdings</vt:lpstr>
      <vt:lpstr>Zorgverzekeraars Nederland</vt:lpstr>
      <vt:lpstr>Regionale aanpak kraamzorg 2026</vt:lpstr>
      <vt:lpstr>Werkwijze op hoofdlijnen</vt:lpstr>
      <vt:lpstr>Stappenplan en planning</vt:lpstr>
      <vt:lpstr>Stap 1: eerste selectie van krappe KSV’s</vt:lpstr>
      <vt:lpstr>Stap 1: vervolg eerste selectie</vt:lpstr>
      <vt:lpstr>Stap 2: nadere analyse (regiobeeld)</vt:lpstr>
      <vt:lpstr>Stap 2: nadere analyse (regiobeeld) </vt:lpstr>
      <vt:lpstr>Stap 2: nadere analyse (regiobeeld) </vt:lpstr>
      <vt:lpstr>Waar staan we nu?</vt:lpstr>
      <vt:lpstr>Voor de regiotoeslag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20260318 Regiotoeslag overzicht</dc:title>
  <dc:creator>Millicent Willems</dc:creator>
  <cp:lastModifiedBy>Millicent Willems</cp:lastModifiedBy>
  <cp:revision>1</cp:revision>
  <cp:lastPrinted>2026-03-25T11:43:39Z</cp:lastPrinted>
  <dcterms:created xsi:type="dcterms:W3CDTF">2026-02-11T08:53:44Z</dcterms:created>
  <dcterms:modified xsi:type="dcterms:W3CDTF">2026-04-16T12:28:23Z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lcf76f155ced4ddcb4097134ff3c332f">
    <vt:lpwstr/>
  </property>
  <property fmtid="{D5CDD505-2E9C-101B-9397-08002B2CF9AE}" pid="4" name="MediaServiceImageTags">
    <vt:lpwstr/>
  </property>
  <property fmtid="{D5CDD505-2E9C-101B-9397-08002B2CF9AE}" pid="5" name="ContentTypeId">
    <vt:lpwstr>0x0101003D93667884C3D9499D848086F524FF79007AB4B75CBBFB8F4880DF7112CF60D56E</vt:lpwstr>
  </property>
</Properties>
</file>