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66" r:id="rId2"/>
    <p:sldId id="2145707315" r:id="rId3"/>
    <p:sldId id="2145707319" r:id="rId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692E"/>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C19D8F-B3B9-4C28-A597-9B159864533F}" v="12" dt="2026-04-16T09:21:03.1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94660"/>
  </p:normalViewPr>
  <p:slideViewPr>
    <p:cSldViewPr snapToGrid="0">
      <p:cViewPr varScale="1">
        <p:scale>
          <a:sx n="66" d="100"/>
          <a:sy n="66" d="100"/>
        </p:scale>
        <p:origin x="1210" y="2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12-12T14:29:01.450"/>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0 1,'0'0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12-12T14:28:53.254"/>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1,'0'0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12-12T14:28:59.494"/>
    </inkml:context>
    <inkml:brush xml:id="br0">
      <inkml:brushProperty name="width" value="0.05" units="cm"/>
      <inkml:brushProperty name="height" value="0.3" units="cm"/>
      <inkml:brushProperty name="color" value="#849398"/>
      <inkml:brushProperty name="ignorePressure" value="1"/>
      <inkml:brushProperty name="inkEffects" value="pencil"/>
    </inkml:brush>
  </inkml:definitions>
  <inkml:trace contextRef="#ctx0" brushRef="#br0">1 1,'0'0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FDC150-5E98-4691-8A48-DA619F8C0A19}" type="datetimeFigureOut">
              <a:rPr lang="nl-NL" smtClean="0"/>
              <a:t>16-4-2026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6841BD-5213-4518-9E88-FB9EA5F80BBD}" type="slidenum">
              <a:rPr lang="nl-NL" smtClean="0"/>
              <a:t>‹nr.›</a:t>
            </a:fld>
            <a:endParaRPr lang="nl-NL"/>
          </a:p>
        </p:txBody>
      </p:sp>
    </p:spTree>
    <p:extLst>
      <p:ext uri="{BB962C8B-B14F-4D97-AF65-F5344CB8AC3E}">
        <p14:creationId xmlns:p14="http://schemas.microsoft.com/office/powerpoint/2010/main" val="3049902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171450" indent="-171450">
              <a:buFontTx/>
              <a:buChar char="-"/>
            </a:pPr>
            <a:r>
              <a:rPr lang="nl-NL" dirty="0"/>
              <a:t>Landelijke procesafspraken met ZN zijn inmiddels goedgekeurd door ZN bestuur</a:t>
            </a:r>
          </a:p>
          <a:p>
            <a:pPr marL="171450" indent="-171450">
              <a:buFontTx/>
              <a:buChar char="-"/>
            </a:pPr>
            <a:r>
              <a:rPr lang="nl-NL" dirty="0"/>
              <a:t>Daarnaast hebben verzekeraars een aanpak opgesteld over de regioplannen en hoe dit in geval van aantoonbare extra kosten ook kan leiden tot amendementen met inzet van TIG bij bepaalde aanbieders en regio’s</a:t>
            </a:r>
          </a:p>
          <a:p>
            <a:pPr marL="171450" indent="-171450">
              <a:buFontTx/>
              <a:buChar char="-"/>
            </a:pPr>
            <a:r>
              <a:rPr lang="nl-NL" dirty="0"/>
              <a:t>Hierover volgt een sessie met KSV vertegenwoordiging, waarbij ZN ook aan zal sluiten</a:t>
            </a:r>
          </a:p>
          <a:p>
            <a:pPr marL="171450" indent="-171450">
              <a:buFontTx/>
              <a:buChar char="-"/>
            </a:pPr>
            <a:r>
              <a:rPr lang="nl-NL" dirty="0"/>
              <a:t>Bo werkt ondertussen aan een website waar alle relevante stukken te vinden zullen zijn </a:t>
            </a:r>
            <a:r>
              <a:rPr lang="nl-NL" b="1" dirty="0"/>
              <a:t>&lt;STATUS?&gt;</a:t>
            </a:r>
          </a:p>
        </p:txBody>
      </p:sp>
      <p:sp>
        <p:nvSpPr>
          <p:cNvPr id="4" name="Tijdelijke aanduiding voor dianummer 3"/>
          <p:cNvSpPr>
            <a:spLocks noGrp="1"/>
          </p:cNvSpPr>
          <p:nvPr>
            <p:ph type="sldNum" sz="quarter" idx="5"/>
          </p:nvPr>
        </p:nvSpPr>
        <p:spPr/>
        <p:txBody>
          <a:bodyPr/>
          <a:lstStyle/>
          <a:p>
            <a:fld id="{F06841BD-5213-4518-9E88-FB9EA5F80BBD}" type="slidenum">
              <a:rPr lang="nl-NL" smtClean="0"/>
              <a:t>2</a:t>
            </a:fld>
            <a:endParaRPr lang="nl-NL"/>
          </a:p>
        </p:txBody>
      </p:sp>
    </p:spTree>
    <p:extLst>
      <p:ext uri="{BB962C8B-B14F-4D97-AF65-F5344CB8AC3E}">
        <p14:creationId xmlns:p14="http://schemas.microsoft.com/office/powerpoint/2010/main" val="1379578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2.xml"/><Relationship Id="rId1" Type="http://schemas.openxmlformats.org/officeDocument/2006/relationships/slideMaster" Target="../slideMasters/slideMaster1.xml"/><Relationship Id="rId6" Type="http://schemas.openxmlformats.org/officeDocument/2006/relationships/image" Target="../media/image1.png"/><Relationship Id="rId5" Type="http://schemas.openxmlformats.org/officeDocument/2006/relationships/image" Target="../media/image4.png"/><Relationship Id="rId4" Type="http://schemas.openxmlformats.org/officeDocument/2006/relationships/customXml" Target="../ink/ink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5CB11F-CEA6-0406-C0DB-B07408426C35}"/>
              </a:ext>
            </a:extLst>
          </p:cNvPr>
          <p:cNvSpPr>
            <a:spLocks noGrp="1"/>
          </p:cNvSpPr>
          <p:nvPr>
            <p:ph type="ctrTitle"/>
          </p:nvPr>
        </p:nvSpPr>
        <p:spPr>
          <a:xfrm>
            <a:off x="1524000" y="1122363"/>
            <a:ext cx="9144000" cy="2387600"/>
          </a:xfrm>
        </p:spPr>
        <p:txBody>
          <a:bodyPr anchor="b">
            <a:normAutofit/>
          </a:bodyPr>
          <a:lstStyle>
            <a:lvl1pPr algn="ctr">
              <a:defRPr sz="4000" b="1">
                <a:solidFill>
                  <a:srgbClr val="EE692E"/>
                </a:solidFill>
                <a:latin typeface="Poppins" panose="00000500000000000000" pitchFamily="2" charset="0"/>
                <a:cs typeface="Poppins" panose="00000500000000000000" pitchFamily="2" charset="0"/>
              </a:defRPr>
            </a:lvl1pPr>
          </a:lstStyle>
          <a:p>
            <a:r>
              <a:rPr lang="nl-NL"/>
              <a:t>Klik om stijl te bewerken</a:t>
            </a:r>
            <a:endParaRPr lang="nl-NL" dirty="0"/>
          </a:p>
        </p:txBody>
      </p:sp>
      <p:sp>
        <p:nvSpPr>
          <p:cNvPr id="3" name="Ondertitel 2">
            <a:extLst>
              <a:ext uri="{FF2B5EF4-FFF2-40B4-BE49-F238E27FC236}">
                <a16:creationId xmlns:a16="http://schemas.microsoft.com/office/drawing/2014/main" id="{8F3D6C66-7A24-8A25-744B-85A31999D082}"/>
              </a:ext>
            </a:extLst>
          </p:cNvPr>
          <p:cNvSpPr>
            <a:spLocks noGrp="1"/>
          </p:cNvSpPr>
          <p:nvPr>
            <p:ph type="subTitle" idx="1"/>
          </p:nvPr>
        </p:nvSpPr>
        <p:spPr>
          <a:xfrm>
            <a:off x="1524000" y="3680084"/>
            <a:ext cx="9144000" cy="470232"/>
          </a:xfrm>
        </p:spPr>
        <p:txBody>
          <a:bodyPr>
            <a:normAutofit/>
          </a:bodyPr>
          <a:lstStyle>
            <a:lvl1pPr marL="0" indent="0" algn="ctr">
              <a:buNone/>
              <a:defRPr sz="1800" i="1">
                <a:solidFill>
                  <a:schemeClr val="tx1">
                    <a:lumMod val="50000"/>
                    <a:lumOff val="50000"/>
                  </a:schemeClr>
                </a:solidFill>
                <a:latin typeface="Poppins" panose="00000500000000000000" pitchFamily="2" charset="0"/>
                <a:cs typeface="Poppins"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7" name="Tijdelijke aanduiding voor datum 6">
            <a:extLst>
              <a:ext uri="{FF2B5EF4-FFF2-40B4-BE49-F238E27FC236}">
                <a16:creationId xmlns:a16="http://schemas.microsoft.com/office/drawing/2014/main" id="{10693723-DC33-1C2E-E1A4-68C7B13F35D5}"/>
              </a:ext>
            </a:extLst>
          </p:cNvPr>
          <p:cNvSpPr>
            <a:spLocks noGrp="1"/>
          </p:cNvSpPr>
          <p:nvPr>
            <p:ph type="dt" sz="half" idx="10"/>
          </p:nvPr>
        </p:nvSpPr>
        <p:spPr>
          <a:xfrm>
            <a:off x="4724399" y="5301437"/>
            <a:ext cx="2743200" cy="365125"/>
          </a:xfrm>
        </p:spPr>
        <p:txBody>
          <a:bodyPr/>
          <a:lstStyle>
            <a:lvl1pPr algn="ctr">
              <a:defRPr>
                <a:solidFill>
                  <a:srgbClr val="EE692E"/>
                </a:solidFill>
                <a:latin typeface="Poppins" panose="00000500000000000000" pitchFamily="2" charset="0"/>
                <a:cs typeface="Poppins" panose="00000500000000000000" pitchFamily="2" charset="0"/>
              </a:defRPr>
            </a:lvl1pPr>
          </a:lstStyle>
          <a:p>
            <a:fld id="{9309E5B3-B45A-4298-B8BD-087BEE50FEF5}" type="datetime2">
              <a:rPr lang="nl-NL" smtClean="0"/>
              <a:t>donderdag 16 april 2026</a:t>
            </a:fld>
            <a:endParaRPr lang="nl-NL" dirty="0"/>
          </a:p>
        </p:txBody>
      </p:sp>
      <p:pic>
        <p:nvPicPr>
          <p:cNvPr id="11" name="Afbeelding 10">
            <a:extLst>
              <a:ext uri="{FF2B5EF4-FFF2-40B4-BE49-F238E27FC236}">
                <a16:creationId xmlns:a16="http://schemas.microsoft.com/office/drawing/2014/main" id="{76C62EAA-E9C9-138A-7270-681E31A8CF0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16432" y="395233"/>
            <a:ext cx="2359133" cy="1977656"/>
          </a:xfrm>
          <a:prstGeom prst="rect">
            <a:avLst/>
          </a:prstGeom>
        </p:spPr>
      </p:pic>
      <p:cxnSp>
        <p:nvCxnSpPr>
          <p:cNvPr id="13" name="Rechte verbindingslijn 12">
            <a:extLst>
              <a:ext uri="{FF2B5EF4-FFF2-40B4-BE49-F238E27FC236}">
                <a16:creationId xmlns:a16="http://schemas.microsoft.com/office/drawing/2014/main" id="{7736201D-3E58-F9EF-020D-52242295EA37}"/>
              </a:ext>
            </a:extLst>
          </p:cNvPr>
          <p:cNvCxnSpPr>
            <a:cxnSpLocks/>
          </p:cNvCxnSpPr>
          <p:nvPr userDrawn="1"/>
        </p:nvCxnSpPr>
        <p:spPr>
          <a:xfrm>
            <a:off x="0" y="5922334"/>
            <a:ext cx="12192000" cy="0"/>
          </a:xfrm>
          <a:prstGeom prst="line">
            <a:avLst/>
          </a:prstGeom>
          <a:ln>
            <a:solidFill>
              <a:schemeClr val="bg2">
                <a:lumMod val="50000"/>
              </a:schemeClr>
            </a:solidFill>
          </a:ln>
        </p:spPr>
        <p:style>
          <a:lnRef idx="2">
            <a:schemeClr val="accent3"/>
          </a:lnRef>
          <a:fillRef idx="0">
            <a:schemeClr val="accent3"/>
          </a:fillRef>
          <a:effectRef idx="1">
            <a:schemeClr val="accent3"/>
          </a:effectRef>
          <a:fontRef idx="minor">
            <a:schemeClr val="tx1"/>
          </a:fontRef>
        </p:style>
      </p:cxnSp>
      <mc:AlternateContent xmlns:mc="http://schemas.openxmlformats.org/markup-compatibility/2006" xmlns:p14="http://schemas.microsoft.com/office/powerpoint/2010/main" xmlns:aink="http://schemas.microsoft.com/office/drawing/2016/ink">
        <mc:Choice Requires="p14 aink">
          <p:contentPart p14:bwMode="auto" r:id="rId3">
            <p14:nvContentPartPr>
              <p14:cNvPr id="15" name="Inkt 14">
                <a:extLst>
                  <a:ext uri="{FF2B5EF4-FFF2-40B4-BE49-F238E27FC236}">
                    <a16:creationId xmlns:a16="http://schemas.microsoft.com/office/drawing/2014/main" id="{D2EE310B-00FB-FF87-6757-4CD87F95E73B}"/>
                  </a:ext>
                </a:extLst>
              </p14:cNvPr>
              <p14:cNvContentPartPr/>
              <p14:nvPr userDrawn="1"/>
            </p14:nvContentPartPr>
            <p14:xfrm>
              <a:off x="435834" y="6134584"/>
              <a:ext cx="360" cy="360"/>
            </p14:xfrm>
          </p:contentPart>
        </mc:Choice>
        <mc:Fallback xmlns="">
          <p:pic>
            <p:nvPicPr>
              <p:cNvPr id="15" name="Inkt 14">
                <a:extLst>
                  <a:ext uri="{FF2B5EF4-FFF2-40B4-BE49-F238E27FC236}">
                    <a16:creationId xmlns:a16="http://schemas.microsoft.com/office/drawing/2014/main" id="{D2EE310B-00FB-FF87-6757-4CD87F95E73B}"/>
                  </a:ext>
                </a:extLst>
              </p:cNvPr>
              <p:cNvPicPr/>
              <p:nvPr/>
            </p:nvPicPr>
            <p:blipFill>
              <a:blip r:embed="rId4"/>
              <a:stretch>
                <a:fillRect/>
              </a:stretch>
            </p:blipFill>
            <p:spPr>
              <a:xfrm>
                <a:off x="426834" y="6080944"/>
                <a:ext cx="18000" cy="108000"/>
              </a:xfrm>
              <a:prstGeom prst="rect">
                <a:avLst/>
              </a:prstGeom>
            </p:spPr>
          </p:pic>
        </mc:Fallback>
      </mc:AlternateContent>
    </p:spTree>
    <p:extLst>
      <p:ext uri="{BB962C8B-B14F-4D97-AF65-F5344CB8AC3E}">
        <p14:creationId xmlns:p14="http://schemas.microsoft.com/office/powerpoint/2010/main" val="294523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Aangepaste indel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B9F599-F92B-702E-7A98-D6346CD714C5}"/>
              </a:ext>
            </a:extLst>
          </p:cNvPr>
          <p:cNvSpPr>
            <a:spLocks noGrp="1"/>
          </p:cNvSpPr>
          <p:nvPr>
            <p:ph type="title"/>
          </p:nvPr>
        </p:nvSpPr>
        <p:spPr/>
        <p:txBody>
          <a:bodyPr>
            <a:normAutofit/>
          </a:bodyPr>
          <a:lstStyle>
            <a:lvl1pPr>
              <a:defRPr sz="4000" b="1">
                <a:solidFill>
                  <a:srgbClr val="EE692E"/>
                </a:solidFill>
                <a:latin typeface="Poppins" panose="00000500000000000000" pitchFamily="2" charset="0"/>
                <a:cs typeface="Poppins" panose="00000500000000000000" pitchFamily="2" charset="0"/>
              </a:defRPr>
            </a:lvl1pPr>
          </a:lstStyle>
          <a:p>
            <a:r>
              <a:rPr lang="nl-NL"/>
              <a:t>Klik om stijl te bewerken</a:t>
            </a:r>
            <a:endParaRPr lang="nl-NL" dirty="0"/>
          </a:p>
        </p:txBody>
      </p:sp>
      <p:pic>
        <p:nvPicPr>
          <p:cNvPr id="5" name="Afbeelding 4">
            <a:extLst>
              <a:ext uri="{FF2B5EF4-FFF2-40B4-BE49-F238E27FC236}">
                <a16:creationId xmlns:a16="http://schemas.microsoft.com/office/drawing/2014/main" id="{35C955C3-4D36-94BF-6A87-756152DB508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22003" y="5895639"/>
            <a:ext cx="1147994" cy="962361"/>
          </a:xfrm>
          <a:prstGeom prst="rect">
            <a:avLst/>
          </a:prstGeom>
        </p:spPr>
      </p:pic>
      <p:cxnSp>
        <p:nvCxnSpPr>
          <p:cNvPr id="6" name="Rechte verbindingslijn 5">
            <a:extLst>
              <a:ext uri="{FF2B5EF4-FFF2-40B4-BE49-F238E27FC236}">
                <a16:creationId xmlns:a16="http://schemas.microsoft.com/office/drawing/2014/main" id="{C8EE27C1-365F-E463-BCEF-74D3C9F0ED53}"/>
              </a:ext>
            </a:extLst>
          </p:cNvPr>
          <p:cNvCxnSpPr>
            <a:cxnSpLocks/>
          </p:cNvCxnSpPr>
          <p:nvPr userDrawn="1"/>
        </p:nvCxnSpPr>
        <p:spPr>
          <a:xfrm>
            <a:off x="0" y="5922334"/>
            <a:ext cx="12192000" cy="0"/>
          </a:xfrm>
          <a:prstGeom prst="line">
            <a:avLst/>
          </a:prstGeom>
          <a:ln>
            <a:solidFill>
              <a:schemeClr val="bg2">
                <a:lumMod val="50000"/>
              </a:schemeClr>
            </a:solidFill>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3848687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446F92-FEBB-E43A-7F6A-C88B673BECE8}"/>
              </a:ext>
            </a:extLst>
          </p:cNvPr>
          <p:cNvSpPr>
            <a:spLocks noGrp="1"/>
          </p:cNvSpPr>
          <p:nvPr>
            <p:ph type="title"/>
          </p:nvPr>
        </p:nvSpPr>
        <p:spPr>
          <a:xfrm>
            <a:off x="838200" y="365125"/>
            <a:ext cx="10515600" cy="846987"/>
          </a:xfrm>
        </p:spPr>
        <p:txBody>
          <a:bodyPr>
            <a:normAutofit/>
          </a:bodyPr>
          <a:lstStyle>
            <a:lvl1pPr algn="ctr">
              <a:defRPr sz="4000" b="1">
                <a:solidFill>
                  <a:srgbClr val="EE692E"/>
                </a:solidFill>
                <a:latin typeface="Poppins" panose="00000500000000000000" pitchFamily="2" charset="0"/>
                <a:cs typeface="Poppins" panose="00000500000000000000" pitchFamily="2" charset="0"/>
              </a:defRPr>
            </a:lvl1pPr>
          </a:lstStyle>
          <a:p>
            <a:r>
              <a:rPr lang="nl-NL"/>
              <a:t>Klik om stijl te bewerken</a:t>
            </a:r>
            <a:endParaRPr lang="nl-NL" dirty="0"/>
          </a:p>
        </p:txBody>
      </p:sp>
      <p:sp>
        <p:nvSpPr>
          <p:cNvPr id="3" name="Tijdelijke aanduiding voor inhoud 2">
            <a:extLst>
              <a:ext uri="{FF2B5EF4-FFF2-40B4-BE49-F238E27FC236}">
                <a16:creationId xmlns:a16="http://schemas.microsoft.com/office/drawing/2014/main" id="{428542A2-02DC-8521-667A-D521D9C00B5C}"/>
              </a:ext>
            </a:extLst>
          </p:cNvPr>
          <p:cNvSpPr>
            <a:spLocks noGrp="1"/>
          </p:cNvSpPr>
          <p:nvPr>
            <p:ph idx="1"/>
          </p:nvPr>
        </p:nvSpPr>
        <p:spPr>
          <a:xfrm>
            <a:off x="838200" y="1467293"/>
            <a:ext cx="10515600" cy="4860000"/>
          </a:xfrm>
        </p:spPr>
        <p:txBody>
          <a:bodyPr>
            <a:normAutofit/>
          </a:bodyPr>
          <a:lstStyle>
            <a:lvl1pPr>
              <a:lnSpc>
                <a:spcPts val="2500"/>
              </a:lnSpc>
              <a:defRPr sz="2400" kern="1500" spc="0" baseline="0">
                <a:solidFill>
                  <a:srgbClr val="404040"/>
                </a:solidFill>
                <a:latin typeface="+mn-lt"/>
                <a:cs typeface="Poppins" panose="00000500000000000000" pitchFamily="2" charset="0"/>
              </a:defRPr>
            </a:lvl1pPr>
            <a:lvl2pPr>
              <a:lnSpc>
                <a:spcPts val="2500"/>
              </a:lnSpc>
              <a:defRPr sz="2400" kern="1500" spc="0" baseline="0">
                <a:solidFill>
                  <a:srgbClr val="404040"/>
                </a:solidFill>
                <a:latin typeface="+mn-lt"/>
                <a:cs typeface="Poppins" panose="00000500000000000000" pitchFamily="2" charset="0"/>
              </a:defRPr>
            </a:lvl2pPr>
            <a:lvl3pPr>
              <a:lnSpc>
                <a:spcPts val="2500"/>
              </a:lnSpc>
              <a:defRPr sz="2400" kern="1500" spc="0" baseline="0">
                <a:solidFill>
                  <a:srgbClr val="404040"/>
                </a:solidFill>
                <a:latin typeface="+mn-lt"/>
                <a:cs typeface="Poppins" panose="00000500000000000000" pitchFamily="2" charset="0"/>
              </a:defRPr>
            </a:lvl3pPr>
            <a:lvl4pPr>
              <a:lnSpc>
                <a:spcPts val="2500"/>
              </a:lnSpc>
              <a:defRPr sz="2400" kern="1500" spc="0" baseline="0">
                <a:solidFill>
                  <a:srgbClr val="404040"/>
                </a:solidFill>
                <a:latin typeface="+mn-lt"/>
                <a:cs typeface="Poppins" panose="00000500000000000000" pitchFamily="2" charset="0"/>
              </a:defRPr>
            </a:lvl4pPr>
            <a:lvl5pPr>
              <a:lnSpc>
                <a:spcPts val="2500"/>
              </a:lnSpc>
              <a:defRPr sz="2400" kern="1500" spc="0" baseline="0">
                <a:solidFill>
                  <a:srgbClr val="404040"/>
                </a:solidFill>
                <a:latin typeface="+mn-lt"/>
                <a:cs typeface="Poppins" panose="00000500000000000000" pitchFamily="2" charset="0"/>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mc:AlternateContent xmlns:mc="http://schemas.openxmlformats.org/markup-compatibility/2006" xmlns:p14="http://schemas.microsoft.com/office/powerpoint/2010/main" xmlns:aink="http://schemas.microsoft.com/office/drawing/2016/ink">
        <mc:Choice Requires="p14 aink">
          <p:contentPart p14:bwMode="auto" r:id="rId2">
            <p14:nvContentPartPr>
              <p14:cNvPr id="7" name="Inkt 6">
                <a:extLst>
                  <a:ext uri="{FF2B5EF4-FFF2-40B4-BE49-F238E27FC236}">
                    <a16:creationId xmlns:a16="http://schemas.microsoft.com/office/drawing/2014/main" id="{5CA67AE6-F177-3CF6-DE85-28726383C079}"/>
                  </a:ext>
                </a:extLst>
              </p14:cNvPr>
              <p14:cNvContentPartPr/>
              <p14:nvPr userDrawn="1"/>
            </p14:nvContentPartPr>
            <p14:xfrm>
              <a:off x="403434" y="892624"/>
              <a:ext cx="360" cy="360"/>
            </p14:xfrm>
          </p:contentPart>
        </mc:Choice>
        <mc:Fallback xmlns="">
          <p:pic>
            <p:nvPicPr>
              <p:cNvPr id="7" name="Inkt 6">
                <a:extLst>
                  <a:ext uri="{FF2B5EF4-FFF2-40B4-BE49-F238E27FC236}">
                    <a16:creationId xmlns:a16="http://schemas.microsoft.com/office/drawing/2014/main" id="{5CA67AE6-F177-3CF6-DE85-28726383C079}"/>
                  </a:ext>
                </a:extLst>
              </p:cNvPr>
              <p:cNvPicPr/>
              <p:nvPr/>
            </p:nvPicPr>
            <p:blipFill>
              <a:blip r:embed="rId3"/>
              <a:stretch>
                <a:fillRect/>
              </a:stretch>
            </p:blipFill>
            <p:spPr>
              <a:xfrm>
                <a:off x="394794" y="838984"/>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4">
            <p14:nvContentPartPr>
              <p14:cNvPr id="8" name="Inkt 7">
                <a:extLst>
                  <a:ext uri="{FF2B5EF4-FFF2-40B4-BE49-F238E27FC236}">
                    <a16:creationId xmlns:a16="http://schemas.microsoft.com/office/drawing/2014/main" id="{EAAF3F33-3FCF-2684-A37C-8194673D357F}"/>
                  </a:ext>
                </a:extLst>
              </p14:cNvPr>
              <p14:cNvContentPartPr/>
              <p14:nvPr userDrawn="1"/>
            </p14:nvContentPartPr>
            <p14:xfrm>
              <a:off x="116514" y="1052464"/>
              <a:ext cx="360" cy="360"/>
            </p14:xfrm>
          </p:contentPart>
        </mc:Choice>
        <mc:Fallback xmlns="">
          <p:pic>
            <p:nvPicPr>
              <p:cNvPr id="8" name="Inkt 7">
                <a:extLst>
                  <a:ext uri="{FF2B5EF4-FFF2-40B4-BE49-F238E27FC236}">
                    <a16:creationId xmlns:a16="http://schemas.microsoft.com/office/drawing/2014/main" id="{EAAF3F33-3FCF-2684-A37C-8194673D357F}"/>
                  </a:ext>
                </a:extLst>
              </p:cNvPr>
              <p:cNvPicPr/>
              <p:nvPr/>
            </p:nvPicPr>
            <p:blipFill>
              <a:blip r:embed="rId5"/>
              <a:stretch>
                <a:fillRect/>
              </a:stretch>
            </p:blipFill>
            <p:spPr>
              <a:xfrm>
                <a:off x="107874" y="998824"/>
                <a:ext cx="18000" cy="108000"/>
              </a:xfrm>
              <a:prstGeom prst="rect">
                <a:avLst/>
              </a:prstGeom>
            </p:spPr>
          </p:pic>
        </mc:Fallback>
      </mc:AlternateContent>
      <p:pic>
        <p:nvPicPr>
          <p:cNvPr id="13" name="Afbeelding 12">
            <a:extLst>
              <a:ext uri="{FF2B5EF4-FFF2-40B4-BE49-F238E27FC236}">
                <a16:creationId xmlns:a16="http://schemas.microsoft.com/office/drawing/2014/main" id="{6D9C9BF5-277A-DF83-A91F-A6BFE2E1E03B}"/>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5522003" y="5895639"/>
            <a:ext cx="1147994" cy="962361"/>
          </a:xfrm>
          <a:prstGeom prst="rect">
            <a:avLst/>
          </a:prstGeom>
        </p:spPr>
      </p:pic>
      <p:cxnSp>
        <p:nvCxnSpPr>
          <p:cNvPr id="14" name="Rechte verbindingslijn 13">
            <a:extLst>
              <a:ext uri="{FF2B5EF4-FFF2-40B4-BE49-F238E27FC236}">
                <a16:creationId xmlns:a16="http://schemas.microsoft.com/office/drawing/2014/main" id="{B9E62981-F7E1-8D8E-A3BC-4A8EC8766E2C}"/>
              </a:ext>
            </a:extLst>
          </p:cNvPr>
          <p:cNvCxnSpPr>
            <a:cxnSpLocks/>
          </p:cNvCxnSpPr>
          <p:nvPr userDrawn="1"/>
        </p:nvCxnSpPr>
        <p:spPr>
          <a:xfrm>
            <a:off x="0" y="5922334"/>
            <a:ext cx="12192000" cy="0"/>
          </a:xfrm>
          <a:prstGeom prst="line">
            <a:avLst/>
          </a:prstGeom>
          <a:ln>
            <a:solidFill>
              <a:schemeClr val="bg2">
                <a:lumMod val="50000"/>
              </a:schemeClr>
            </a:solidFill>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37461861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2BAFAD-58CF-0FB3-CA1E-A7A02BAEE33A}"/>
              </a:ext>
            </a:extLst>
          </p:cNvPr>
          <p:cNvSpPr>
            <a:spLocks noGrp="1"/>
          </p:cNvSpPr>
          <p:nvPr>
            <p:ph type="title"/>
          </p:nvPr>
        </p:nvSpPr>
        <p:spPr>
          <a:xfrm>
            <a:off x="831850" y="1709738"/>
            <a:ext cx="10515600" cy="2852737"/>
          </a:xfrm>
        </p:spPr>
        <p:txBody>
          <a:bodyPr anchor="b">
            <a:normAutofit/>
          </a:bodyPr>
          <a:lstStyle>
            <a:lvl1pPr>
              <a:defRPr sz="4000" b="1">
                <a:solidFill>
                  <a:srgbClr val="EE692E"/>
                </a:solidFill>
                <a:latin typeface="Poppins" panose="00000500000000000000" pitchFamily="2" charset="0"/>
                <a:cs typeface="Poppins" panose="00000500000000000000" pitchFamily="2" charset="0"/>
              </a:defRPr>
            </a:lvl1pPr>
          </a:lstStyle>
          <a:p>
            <a:r>
              <a:rPr lang="nl-NL"/>
              <a:t>Klik om stijl te bewerken</a:t>
            </a:r>
            <a:endParaRPr lang="nl-NL" dirty="0"/>
          </a:p>
        </p:txBody>
      </p:sp>
      <p:sp>
        <p:nvSpPr>
          <p:cNvPr id="3" name="Tijdelijke aanduiding voor tekst 2">
            <a:extLst>
              <a:ext uri="{FF2B5EF4-FFF2-40B4-BE49-F238E27FC236}">
                <a16:creationId xmlns:a16="http://schemas.microsoft.com/office/drawing/2014/main" id="{0CB77ADA-48BE-3D57-BA54-0C1865E6E2DD}"/>
              </a:ext>
            </a:extLst>
          </p:cNvPr>
          <p:cNvSpPr>
            <a:spLocks noGrp="1"/>
          </p:cNvSpPr>
          <p:nvPr>
            <p:ph type="body" idx="1"/>
          </p:nvPr>
        </p:nvSpPr>
        <p:spPr>
          <a:xfrm>
            <a:off x="831850" y="4589463"/>
            <a:ext cx="10515600" cy="1500187"/>
          </a:xfrm>
        </p:spPr>
        <p:txBody>
          <a:bodyPr/>
          <a:lstStyle>
            <a:lvl1pPr marL="0" indent="0">
              <a:buNone/>
              <a:defRPr sz="2400">
                <a:solidFill>
                  <a:srgbClr val="404040"/>
                </a:solidFill>
                <a:latin typeface="Poppins" panose="00000500000000000000" pitchFamily="2" charset="0"/>
                <a:cs typeface="Poppins" panose="000005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cxnSp>
        <p:nvCxnSpPr>
          <p:cNvPr id="7" name="Rechte verbindingslijn 6">
            <a:extLst>
              <a:ext uri="{FF2B5EF4-FFF2-40B4-BE49-F238E27FC236}">
                <a16:creationId xmlns:a16="http://schemas.microsoft.com/office/drawing/2014/main" id="{A7414FA3-C9BF-D4CD-CDA1-AAF28544BDAC}"/>
              </a:ext>
            </a:extLst>
          </p:cNvPr>
          <p:cNvCxnSpPr>
            <a:cxnSpLocks/>
          </p:cNvCxnSpPr>
          <p:nvPr userDrawn="1"/>
        </p:nvCxnSpPr>
        <p:spPr>
          <a:xfrm>
            <a:off x="0" y="5922334"/>
            <a:ext cx="12192000" cy="0"/>
          </a:xfrm>
          <a:prstGeom prst="line">
            <a:avLst/>
          </a:prstGeom>
          <a:ln>
            <a:solidFill>
              <a:schemeClr val="bg2">
                <a:lumMod val="50000"/>
              </a:schemeClr>
            </a:solidFill>
          </a:ln>
        </p:spPr>
        <p:style>
          <a:lnRef idx="2">
            <a:schemeClr val="accent3"/>
          </a:lnRef>
          <a:fillRef idx="0">
            <a:schemeClr val="accent3"/>
          </a:fillRef>
          <a:effectRef idx="1">
            <a:schemeClr val="accent3"/>
          </a:effectRef>
          <a:fontRef idx="minor">
            <a:schemeClr val="tx1"/>
          </a:fontRef>
        </p:style>
      </p:cxnSp>
      <p:pic>
        <p:nvPicPr>
          <p:cNvPr id="8" name="Afbeelding 7">
            <a:extLst>
              <a:ext uri="{FF2B5EF4-FFF2-40B4-BE49-F238E27FC236}">
                <a16:creationId xmlns:a16="http://schemas.microsoft.com/office/drawing/2014/main" id="{4276423B-FAF8-4F6E-9F27-1824D24ADE7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22003" y="5895639"/>
            <a:ext cx="1147994" cy="962361"/>
          </a:xfrm>
          <a:prstGeom prst="rect">
            <a:avLst/>
          </a:prstGeom>
        </p:spPr>
      </p:pic>
    </p:spTree>
    <p:extLst>
      <p:ext uri="{BB962C8B-B14F-4D97-AF65-F5344CB8AC3E}">
        <p14:creationId xmlns:p14="http://schemas.microsoft.com/office/powerpoint/2010/main" val="1150558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houd van twee">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A8CE7E8A-EBE4-6514-144C-DD99CFFB8043}"/>
              </a:ext>
            </a:extLst>
          </p:cNvPr>
          <p:cNvSpPr>
            <a:spLocks noGrp="1"/>
          </p:cNvSpPr>
          <p:nvPr>
            <p:ph sz="half" idx="1"/>
          </p:nvPr>
        </p:nvSpPr>
        <p:spPr>
          <a:xfrm>
            <a:off x="838200" y="1825625"/>
            <a:ext cx="5181600" cy="4351338"/>
          </a:xfrm>
        </p:spPr>
        <p:txBody>
          <a:bodyPr/>
          <a:lstStyle>
            <a:lvl1pPr>
              <a:defRPr>
                <a:solidFill>
                  <a:srgbClr val="404040"/>
                </a:solidFill>
              </a:defRPr>
            </a:lvl1pPr>
            <a:lvl2pPr>
              <a:defRPr>
                <a:solidFill>
                  <a:srgbClr val="404040"/>
                </a:solidFill>
              </a:defRPr>
            </a:lvl2pPr>
            <a:lvl3pPr>
              <a:defRPr>
                <a:solidFill>
                  <a:srgbClr val="404040"/>
                </a:solidFill>
              </a:defRPr>
            </a:lvl3pPr>
            <a:lvl4pPr>
              <a:defRPr>
                <a:solidFill>
                  <a:srgbClr val="404040"/>
                </a:solidFill>
              </a:defRPr>
            </a:lvl4pPr>
            <a:lvl5pPr>
              <a:defRPr>
                <a:solidFill>
                  <a:srgbClr val="404040"/>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inhoud 3">
            <a:extLst>
              <a:ext uri="{FF2B5EF4-FFF2-40B4-BE49-F238E27FC236}">
                <a16:creationId xmlns:a16="http://schemas.microsoft.com/office/drawing/2014/main" id="{7C030399-FDE3-E183-8FC4-7B108B3B68AB}"/>
              </a:ext>
            </a:extLst>
          </p:cNvPr>
          <p:cNvSpPr>
            <a:spLocks noGrp="1"/>
          </p:cNvSpPr>
          <p:nvPr>
            <p:ph sz="half" idx="2"/>
          </p:nvPr>
        </p:nvSpPr>
        <p:spPr>
          <a:xfrm>
            <a:off x="6172200" y="1825625"/>
            <a:ext cx="5181600" cy="4351338"/>
          </a:xfrm>
        </p:spPr>
        <p:txBody>
          <a:bodyPr/>
          <a:lstStyle>
            <a:lvl1pPr>
              <a:defRPr>
                <a:solidFill>
                  <a:srgbClr val="404040"/>
                </a:solidFill>
              </a:defRPr>
            </a:lvl1pPr>
            <a:lvl2pPr>
              <a:defRPr>
                <a:solidFill>
                  <a:srgbClr val="404040"/>
                </a:solidFill>
              </a:defRPr>
            </a:lvl2pPr>
            <a:lvl3pPr>
              <a:defRPr>
                <a:solidFill>
                  <a:srgbClr val="404040"/>
                </a:solidFill>
              </a:defRPr>
            </a:lvl3pPr>
            <a:lvl4pPr>
              <a:defRPr>
                <a:solidFill>
                  <a:srgbClr val="404040"/>
                </a:solidFill>
              </a:defRPr>
            </a:lvl4pPr>
            <a:lvl5pPr>
              <a:defRPr>
                <a:solidFill>
                  <a:srgbClr val="404040"/>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pic>
        <p:nvPicPr>
          <p:cNvPr id="8" name="Afbeelding 7">
            <a:extLst>
              <a:ext uri="{FF2B5EF4-FFF2-40B4-BE49-F238E27FC236}">
                <a16:creationId xmlns:a16="http://schemas.microsoft.com/office/drawing/2014/main" id="{8060D279-3667-87A7-747D-B82E4A66211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22003" y="5895639"/>
            <a:ext cx="1147994" cy="962361"/>
          </a:xfrm>
          <a:prstGeom prst="rect">
            <a:avLst/>
          </a:prstGeom>
        </p:spPr>
      </p:pic>
      <p:cxnSp>
        <p:nvCxnSpPr>
          <p:cNvPr id="9" name="Rechte verbindingslijn 8">
            <a:extLst>
              <a:ext uri="{FF2B5EF4-FFF2-40B4-BE49-F238E27FC236}">
                <a16:creationId xmlns:a16="http://schemas.microsoft.com/office/drawing/2014/main" id="{3DC247D7-C22D-9BCD-D748-26DD61D2EE75}"/>
              </a:ext>
            </a:extLst>
          </p:cNvPr>
          <p:cNvCxnSpPr>
            <a:cxnSpLocks/>
          </p:cNvCxnSpPr>
          <p:nvPr userDrawn="1"/>
        </p:nvCxnSpPr>
        <p:spPr>
          <a:xfrm>
            <a:off x="0" y="5922334"/>
            <a:ext cx="12192000" cy="0"/>
          </a:xfrm>
          <a:prstGeom prst="line">
            <a:avLst/>
          </a:prstGeom>
          <a:ln>
            <a:solidFill>
              <a:schemeClr val="bg2">
                <a:lumMod val="50000"/>
              </a:schemeClr>
            </a:solidFill>
          </a:ln>
        </p:spPr>
        <p:style>
          <a:lnRef idx="2">
            <a:schemeClr val="accent3"/>
          </a:lnRef>
          <a:fillRef idx="0">
            <a:schemeClr val="accent3"/>
          </a:fillRef>
          <a:effectRef idx="1">
            <a:schemeClr val="accent3"/>
          </a:effectRef>
          <a:fontRef idx="minor">
            <a:schemeClr val="tx1"/>
          </a:fontRef>
        </p:style>
      </p:cxnSp>
      <p:sp>
        <p:nvSpPr>
          <p:cNvPr id="10" name="Titel 1">
            <a:extLst>
              <a:ext uri="{FF2B5EF4-FFF2-40B4-BE49-F238E27FC236}">
                <a16:creationId xmlns:a16="http://schemas.microsoft.com/office/drawing/2014/main" id="{32A4D88D-363E-7714-3E4D-8838EC80DBE4}"/>
              </a:ext>
            </a:extLst>
          </p:cNvPr>
          <p:cNvSpPr>
            <a:spLocks noGrp="1"/>
          </p:cNvSpPr>
          <p:nvPr>
            <p:ph type="title"/>
          </p:nvPr>
        </p:nvSpPr>
        <p:spPr>
          <a:xfrm>
            <a:off x="838200" y="365125"/>
            <a:ext cx="10515600" cy="846987"/>
          </a:xfrm>
        </p:spPr>
        <p:txBody>
          <a:bodyPr>
            <a:normAutofit/>
          </a:bodyPr>
          <a:lstStyle>
            <a:lvl1pPr algn="ctr">
              <a:defRPr sz="4000" b="1">
                <a:solidFill>
                  <a:srgbClr val="EE692E"/>
                </a:solidFill>
                <a:latin typeface="Poppins" panose="00000500000000000000" pitchFamily="2" charset="0"/>
                <a:cs typeface="Poppins" panose="00000500000000000000" pitchFamily="2" charset="0"/>
              </a:defRPr>
            </a:lvl1pPr>
          </a:lstStyle>
          <a:p>
            <a:r>
              <a:rPr lang="nl-NL"/>
              <a:t>Klik om stijl te bewerken</a:t>
            </a:r>
            <a:endParaRPr lang="nl-NL" dirty="0"/>
          </a:p>
        </p:txBody>
      </p:sp>
    </p:spTree>
    <p:extLst>
      <p:ext uri="{BB962C8B-B14F-4D97-AF65-F5344CB8AC3E}">
        <p14:creationId xmlns:p14="http://schemas.microsoft.com/office/powerpoint/2010/main" val="2772326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3" name="Tijdelijke aanduiding voor tekst 2">
            <a:extLst>
              <a:ext uri="{FF2B5EF4-FFF2-40B4-BE49-F238E27FC236}">
                <a16:creationId xmlns:a16="http://schemas.microsoft.com/office/drawing/2014/main" id="{369FE7DC-E0D8-244D-48FE-A231F47022B0}"/>
              </a:ext>
            </a:extLst>
          </p:cNvPr>
          <p:cNvSpPr>
            <a:spLocks noGrp="1"/>
          </p:cNvSpPr>
          <p:nvPr>
            <p:ph type="body" idx="1"/>
          </p:nvPr>
        </p:nvSpPr>
        <p:spPr>
          <a:xfrm>
            <a:off x="839788" y="1681163"/>
            <a:ext cx="5157787" cy="823912"/>
          </a:xfrm>
        </p:spPr>
        <p:txBody>
          <a:bodyPr anchor="b"/>
          <a:lstStyle>
            <a:lvl1pPr marL="0" indent="0">
              <a:buNone/>
              <a:defRPr sz="2400" b="0">
                <a:solidFill>
                  <a:srgbClr val="404040"/>
                </a:solidFill>
                <a:latin typeface="Poppins" panose="00000500000000000000" pitchFamily="2" charset="0"/>
                <a:cs typeface="Poppins" panose="00000500000000000000"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A7082A73-CA9A-EF27-50CE-721728669721}"/>
              </a:ext>
            </a:extLst>
          </p:cNvPr>
          <p:cNvSpPr>
            <a:spLocks noGrp="1"/>
          </p:cNvSpPr>
          <p:nvPr>
            <p:ph sz="half" idx="2"/>
          </p:nvPr>
        </p:nvSpPr>
        <p:spPr>
          <a:xfrm>
            <a:off x="839788" y="2505075"/>
            <a:ext cx="5157787" cy="3684588"/>
          </a:xfrm>
        </p:spPr>
        <p:txBody>
          <a:bodyPr/>
          <a:lstStyle>
            <a:lvl1pPr>
              <a:defRPr>
                <a:solidFill>
                  <a:srgbClr val="404040"/>
                </a:solidFill>
              </a:defRPr>
            </a:lvl1pPr>
            <a:lvl2pPr>
              <a:defRPr>
                <a:solidFill>
                  <a:srgbClr val="404040"/>
                </a:solidFill>
              </a:defRPr>
            </a:lvl2pPr>
            <a:lvl3pPr>
              <a:defRPr>
                <a:solidFill>
                  <a:srgbClr val="404040"/>
                </a:solidFill>
              </a:defRPr>
            </a:lvl3pPr>
            <a:lvl4pPr>
              <a:defRPr>
                <a:solidFill>
                  <a:srgbClr val="404040"/>
                </a:solidFill>
              </a:defRPr>
            </a:lvl4pPr>
            <a:lvl5pPr>
              <a:defRPr>
                <a:solidFill>
                  <a:srgbClr val="404040"/>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5" name="Tijdelijke aanduiding voor tekst 4">
            <a:extLst>
              <a:ext uri="{FF2B5EF4-FFF2-40B4-BE49-F238E27FC236}">
                <a16:creationId xmlns:a16="http://schemas.microsoft.com/office/drawing/2014/main" id="{D131BBAC-4DE8-7979-4169-F93FC7AE864D}"/>
              </a:ext>
            </a:extLst>
          </p:cNvPr>
          <p:cNvSpPr>
            <a:spLocks noGrp="1"/>
          </p:cNvSpPr>
          <p:nvPr>
            <p:ph type="body" sz="quarter" idx="3"/>
          </p:nvPr>
        </p:nvSpPr>
        <p:spPr>
          <a:xfrm>
            <a:off x="6172200" y="1681163"/>
            <a:ext cx="5183188" cy="823912"/>
          </a:xfrm>
        </p:spPr>
        <p:txBody>
          <a:bodyPr anchor="b"/>
          <a:lstStyle>
            <a:lvl1pPr marL="0" indent="0">
              <a:buNone/>
              <a:defRPr sz="2400" b="0">
                <a:solidFill>
                  <a:srgbClr val="404040"/>
                </a:solidFill>
                <a:latin typeface="Poppins" panose="00000500000000000000" pitchFamily="2" charset="0"/>
                <a:cs typeface="Poppins" panose="00000500000000000000"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CE3AD918-5728-CF7F-6112-54164420E681}"/>
              </a:ext>
            </a:extLst>
          </p:cNvPr>
          <p:cNvSpPr>
            <a:spLocks noGrp="1"/>
          </p:cNvSpPr>
          <p:nvPr>
            <p:ph sz="quarter" idx="4"/>
          </p:nvPr>
        </p:nvSpPr>
        <p:spPr>
          <a:xfrm>
            <a:off x="6172200" y="2505075"/>
            <a:ext cx="5183188" cy="3684588"/>
          </a:xfrm>
        </p:spPr>
        <p:txBody>
          <a:bodyPr/>
          <a:lstStyle>
            <a:lvl1pPr>
              <a:defRPr>
                <a:solidFill>
                  <a:srgbClr val="404040"/>
                </a:solidFill>
              </a:defRPr>
            </a:lvl1pPr>
            <a:lvl2pPr>
              <a:defRPr>
                <a:solidFill>
                  <a:srgbClr val="404040"/>
                </a:solidFill>
              </a:defRPr>
            </a:lvl2pPr>
            <a:lvl3pPr>
              <a:defRPr>
                <a:solidFill>
                  <a:srgbClr val="404040"/>
                </a:solidFill>
              </a:defRPr>
            </a:lvl3pPr>
            <a:lvl4pPr>
              <a:defRPr>
                <a:solidFill>
                  <a:srgbClr val="404040"/>
                </a:solidFill>
              </a:defRPr>
            </a:lvl4pPr>
            <a:lvl5pPr>
              <a:defRPr>
                <a:solidFill>
                  <a:srgbClr val="404040"/>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pic>
        <p:nvPicPr>
          <p:cNvPr id="10" name="Afbeelding 9">
            <a:extLst>
              <a:ext uri="{FF2B5EF4-FFF2-40B4-BE49-F238E27FC236}">
                <a16:creationId xmlns:a16="http://schemas.microsoft.com/office/drawing/2014/main" id="{58177622-E4DB-A6E4-75D3-B1B900D49DB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22003" y="5895639"/>
            <a:ext cx="1147994" cy="962361"/>
          </a:xfrm>
          <a:prstGeom prst="rect">
            <a:avLst/>
          </a:prstGeom>
        </p:spPr>
      </p:pic>
      <p:cxnSp>
        <p:nvCxnSpPr>
          <p:cNvPr id="11" name="Rechte verbindingslijn 10">
            <a:extLst>
              <a:ext uri="{FF2B5EF4-FFF2-40B4-BE49-F238E27FC236}">
                <a16:creationId xmlns:a16="http://schemas.microsoft.com/office/drawing/2014/main" id="{35E49D2B-5C25-DD50-CFE6-073A7F6B73CE}"/>
              </a:ext>
            </a:extLst>
          </p:cNvPr>
          <p:cNvCxnSpPr>
            <a:cxnSpLocks/>
          </p:cNvCxnSpPr>
          <p:nvPr userDrawn="1"/>
        </p:nvCxnSpPr>
        <p:spPr>
          <a:xfrm>
            <a:off x="0" y="5922334"/>
            <a:ext cx="12192000" cy="0"/>
          </a:xfrm>
          <a:prstGeom prst="line">
            <a:avLst/>
          </a:prstGeom>
          <a:ln>
            <a:solidFill>
              <a:schemeClr val="bg2">
                <a:lumMod val="50000"/>
              </a:schemeClr>
            </a:solidFill>
          </a:ln>
        </p:spPr>
        <p:style>
          <a:lnRef idx="2">
            <a:schemeClr val="accent3"/>
          </a:lnRef>
          <a:fillRef idx="0">
            <a:schemeClr val="accent3"/>
          </a:fillRef>
          <a:effectRef idx="1">
            <a:schemeClr val="accent3"/>
          </a:effectRef>
          <a:fontRef idx="minor">
            <a:schemeClr val="tx1"/>
          </a:fontRef>
        </p:style>
      </p:cxnSp>
      <p:sp>
        <p:nvSpPr>
          <p:cNvPr id="12" name="Titel 1">
            <a:extLst>
              <a:ext uri="{FF2B5EF4-FFF2-40B4-BE49-F238E27FC236}">
                <a16:creationId xmlns:a16="http://schemas.microsoft.com/office/drawing/2014/main" id="{412F315E-3677-3F69-EEF9-DE83F2730EB3}"/>
              </a:ext>
            </a:extLst>
          </p:cNvPr>
          <p:cNvSpPr>
            <a:spLocks noGrp="1"/>
          </p:cNvSpPr>
          <p:nvPr>
            <p:ph type="title"/>
          </p:nvPr>
        </p:nvSpPr>
        <p:spPr>
          <a:xfrm>
            <a:off x="838200" y="365125"/>
            <a:ext cx="10515600" cy="846987"/>
          </a:xfrm>
        </p:spPr>
        <p:txBody>
          <a:bodyPr>
            <a:normAutofit/>
          </a:bodyPr>
          <a:lstStyle>
            <a:lvl1pPr algn="ctr">
              <a:defRPr sz="4000" b="1">
                <a:solidFill>
                  <a:srgbClr val="EE692E"/>
                </a:solidFill>
                <a:latin typeface="Poppins" panose="00000500000000000000" pitchFamily="2" charset="0"/>
                <a:cs typeface="Poppins" panose="00000500000000000000" pitchFamily="2" charset="0"/>
              </a:defRPr>
            </a:lvl1pPr>
          </a:lstStyle>
          <a:p>
            <a:r>
              <a:rPr lang="nl-NL"/>
              <a:t>Klik om stijl te bewerken</a:t>
            </a:r>
            <a:endParaRPr lang="nl-NL" dirty="0"/>
          </a:p>
        </p:txBody>
      </p:sp>
    </p:spTree>
    <p:extLst>
      <p:ext uri="{BB962C8B-B14F-4D97-AF65-F5344CB8AC3E}">
        <p14:creationId xmlns:p14="http://schemas.microsoft.com/office/powerpoint/2010/main" val="3134357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pic>
        <p:nvPicPr>
          <p:cNvPr id="6" name="Afbeelding 5">
            <a:extLst>
              <a:ext uri="{FF2B5EF4-FFF2-40B4-BE49-F238E27FC236}">
                <a16:creationId xmlns:a16="http://schemas.microsoft.com/office/drawing/2014/main" id="{A9D20793-9E53-B675-27F4-67997F3DB94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22003" y="5895639"/>
            <a:ext cx="1147994" cy="962361"/>
          </a:xfrm>
          <a:prstGeom prst="rect">
            <a:avLst/>
          </a:prstGeom>
        </p:spPr>
      </p:pic>
      <p:cxnSp>
        <p:nvCxnSpPr>
          <p:cNvPr id="7" name="Rechte verbindingslijn 6">
            <a:extLst>
              <a:ext uri="{FF2B5EF4-FFF2-40B4-BE49-F238E27FC236}">
                <a16:creationId xmlns:a16="http://schemas.microsoft.com/office/drawing/2014/main" id="{78929978-D7D8-AA1D-E2F1-245E2BEA88EC}"/>
              </a:ext>
            </a:extLst>
          </p:cNvPr>
          <p:cNvCxnSpPr>
            <a:cxnSpLocks/>
          </p:cNvCxnSpPr>
          <p:nvPr userDrawn="1"/>
        </p:nvCxnSpPr>
        <p:spPr>
          <a:xfrm>
            <a:off x="0" y="5922334"/>
            <a:ext cx="12192000" cy="0"/>
          </a:xfrm>
          <a:prstGeom prst="line">
            <a:avLst/>
          </a:prstGeom>
          <a:ln>
            <a:solidFill>
              <a:schemeClr val="bg2">
                <a:lumMod val="50000"/>
              </a:schemeClr>
            </a:solidFill>
          </a:ln>
        </p:spPr>
        <p:style>
          <a:lnRef idx="2">
            <a:schemeClr val="accent3"/>
          </a:lnRef>
          <a:fillRef idx="0">
            <a:schemeClr val="accent3"/>
          </a:fillRef>
          <a:effectRef idx="1">
            <a:schemeClr val="accent3"/>
          </a:effectRef>
          <a:fontRef idx="minor">
            <a:schemeClr val="tx1"/>
          </a:fontRef>
        </p:style>
      </p:cxnSp>
      <p:sp>
        <p:nvSpPr>
          <p:cNvPr id="8" name="Titel 1">
            <a:extLst>
              <a:ext uri="{FF2B5EF4-FFF2-40B4-BE49-F238E27FC236}">
                <a16:creationId xmlns:a16="http://schemas.microsoft.com/office/drawing/2014/main" id="{027FE11A-52DF-AB5F-E1FC-5A76AF3AAE02}"/>
              </a:ext>
            </a:extLst>
          </p:cNvPr>
          <p:cNvSpPr>
            <a:spLocks noGrp="1"/>
          </p:cNvSpPr>
          <p:nvPr>
            <p:ph type="title"/>
          </p:nvPr>
        </p:nvSpPr>
        <p:spPr>
          <a:xfrm>
            <a:off x="838200" y="365125"/>
            <a:ext cx="10515600" cy="846987"/>
          </a:xfrm>
        </p:spPr>
        <p:txBody>
          <a:bodyPr>
            <a:normAutofit/>
          </a:bodyPr>
          <a:lstStyle>
            <a:lvl1pPr algn="ctr">
              <a:defRPr sz="4000" b="1">
                <a:solidFill>
                  <a:srgbClr val="EE692E"/>
                </a:solidFill>
                <a:latin typeface="Poppins" panose="00000500000000000000" pitchFamily="2" charset="0"/>
                <a:cs typeface="Poppins" panose="00000500000000000000" pitchFamily="2" charset="0"/>
              </a:defRPr>
            </a:lvl1pPr>
          </a:lstStyle>
          <a:p>
            <a:r>
              <a:rPr lang="nl-NL"/>
              <a:t>Klik om stijl te bewerken</a:t>
            </a:r>
            <a:endParaRPr lang="nl-NL" dirty="0"/>
          </a:p>
        </p:txBody>
      </p:sp>
    </p:spTree>
    <p:extLst>
      <p:ext uri="{BB962C8B-B14F-4D97-AF65-F5344CB8AC3E}">
        <p14:creationId xmlns:p14="http://schemas.microsoft.com/office/powerpoint/2010/main" val="2900971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eeg">
    <p:spTree>
      <p:nvGrpSpPr>
        <p:cNvPr id="1" name=""/>
        <p:cNvGrpSpPr/>
        <p:nvPr/>
      </p:nvGrpSpPr>
      <p:grpSpPr>
        <a:xfrm>
          <a:off x="0" y="0"/>
          <a:ext cx="0" cy="0"/>
          <a:chOff x="0" y="0"/>
          <a:chExt cx="0" cy="0"/>
        </a:xfrm>
      </p:grpSpPr>
      <p:cxnSp>
        <p:nvCxnSpPr>
          <p:cNvPr id="6" name="Rechte verbindingslijn 5">
            <a:extLst>
              <a:ext uri="{FF2B5EF4-FFF2-40B4-BE49-F238E27FC236}">
                <a16:creationId xmlns:a16="http://schemas.microsoft.com/office/drawing/2014/main" id="{93BA6D92-3DF2-C833-F5F4-D4E174620B90}"/>
              </a:ext>
            </a:extLst>
          </p:cNvPr>
          <p:cNvCxnSpPr>
            <a:cxnSpLocks/>
          </p:cNvCxnSpPr>
          <p:nvPr userDrawn="1"/>
        </p:nvCxnSpPr>
        <p:spPr>
          <a:xfrm>
            <a:off x="0" y="5922334"/>
            <a:ext cx="12192000" cy="0"/>
          </a:xfrm>
          <a:prstGeom prst="line">
            <a:avLst/>
          </a:prstGeom>
          <a:ln>
            <a:solidFill>
              <a:schemeClr val="bg2">
                <a:lumMod val="50000"/>
              </a:schemeClr>
            </a:solidFill>
          </a:ln>
        </p:spPr>
        <p:style>
          <a:lnRef idx="2">
            <a:schemeClr val="accent3"/>
          </a:lnRef>
          <a:fillRef idx="0">
            <a:schemeClr val="accent3"/>
          </a:fillRef>
          <a:effectRef idx="1">
            <a:schemeClr val="accent3"/>
          </a:effectRef>
          <a:fontRef idx="minor">
            <a:schemeClr val="tx1"/>
          </a:fontRef>
        </p:style>
      </p:cxnSp>
      <p:sp>
        <p:nvSpPr>
          <p:cNvPr id="7" name="Titel 1">
            <a:extLst>
              <a:ext uri="{FF2B5EF4-FFF2-40B4-BE49-F238E27FC236}">
                <a16:creationId xmlns:a16="http://schemas.microsoft.com/office/drawing/2014/main" id="{2FC2EEFD-F3CC-A3C8-BC91-6E8D0FBE895D}"/>
              </a:ext>
            </a:extLst>
          </p:cNvPr>
          <p:cNvSpPr>
            <a:spLocks noGrp="1"/>
          </p:cNvSpPr>
          <p:nvPr>
            <p:ph type="title"/>
          </p:nvPr>
        </p:nvSpPr>
        <p:spPr>
          <a:xfrm>
            <a:off x="838200" y="3005506"/>
            <a:ext cx="10515600" cy="846987"/>
          </a:xfrm>
        </p:spPr>
        <p:txBody>
          <a:bodyPr>
            <a:normAutofit/>
          </a:bodyPr>
          <a:lstStyle>
            <a:lvl1pPr algn="ctr">
              <a:defRPr sz="4000" b="1">
                <a:solidFill>
                  <a:srgbClr val="EE692E"/>
                </a:solidFill>
                <a:latin typeface="Poppins" panose="00000500000000000000" pitchFamily="2" charset="0"/>
                <a:cs typeface="Poppins" panose="00000500000000000000" pitchFamily="2" charset="0"/>
              </a:defRPr>
            </a:lvl1pPr>
          </a:lstStyle>
          <a:p>
            <a:r>
              <a:rPr lang="nl-NL"/>
              <a:t>Klik om stijl te bewerken</a:t>
            </a:r>
            <a:endParaRPr lang="nl-NL" dirty="0"/>
          </a:p>
        </p:txBody>
      </p:sp>
      <p:pic>
        <p:nvPicPr>
          <p:cNvPr id="8" name="Afbeelding 7">
            <a:extLst>
              <a:ext uri="{FF2B5EF4-FFF2-40B4-BE49-F238E27FC236}">
                <a16:creationId xmlns:a16="http://schemas.microsoft.com/office/drawing/2014/main" id="{917E5E4E-E45E-22B4-C7E6-70C54E5079C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22003" y="5895639"/>
            <a:ext cx="1147994" cy="962361"/>
          </a:xfrm>
          <a:prstGeom prst="rect">
            <a:avLst/>
          </a:prstGeom>
        </p:spPr>
      </p:pic>
    </p:spTree>
    <p:extLst>
      <p:ext uri="{BB962C8B-B14F-4D97-AF65-F5344CB8AC3E}">
        <p14:creationId xmlns:p14="http://schemas.microsoft.com/office/powerpoint/2010/main" val="3504330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ECD4CB-E9A4-8D38-1F96-AC6C81DFBF86}"/>
              </a:ext>
            </a:extLst>
          </p:cNvPr>
          <p:cNvSpPr>
            <a:spLocks noGrp="1"/>
          </p:cNvSpPr>
          <p:nvPr>
            <p:ph type="title"/>
          </p:nvPr>
        </p:nvSpPr>
        <p:spPr>
          <a:xfrm>
            <a:off x="839788" y="457200"/>
            <a:ext cx="3932237" cy="1600200"/>
          </a:xfrm>
        </p:spPr>
        <p:txBody>
          <a:bodyPr anchor="b">
            <a:normAutofit/>
          </a:bodyPr>
          <a:lstStyle>
            <a:lvl1pPr>
              <a:defRPr sz="3200" b="1">
                <a:solidFill>
                  <a:srgbClr val="EE692E"/>
                </a:solidFill>
                <a:latin typeface="Poppins" panose="00000500000000000000" pitchFamily="2" charset="0"/>
                <a:cs typeface="Poppins" panose="00000500000000000000" pitchFamily="2" charset="0"/>
              </a:defRPr>
            </a:lvl1pPr>
          </a:lstStyle>
          <a:p>
            <a:r>
              <a:rPr lang="nl-NL"/>
              <a:t>Klik om stijl te bewerken</a:t>
            </a:r>
            <a:endParaRPr lang="nl-NL" dirty="0"/>
          </a:p>
        </p:txBody>
      </p:sp>
      <p:sp>
        <p:nvSpPr>
          <p:cNvPr id="3" name="Tijdelijke aanduiding voor inhoud 2">
            <a:extLst>
              <a:ext uri="{FF2B5EF4-FFF2-40B4-BE49-F238E27FC236}">
                <a16:creationId xmlns:a16="http://schemas.microsoft.com/office/drawing/2014/main" id="{0B97B5C3-C16F-ED92-1F1E-44E44DC5E338}"/>
              </a:ext>
            </a:extLst>
          </p:cNvPr>
          <p:cNvSpPr>
            <a:spLocks noGrp="1"/>
          </p:cNvSpPr>
          <p:nvPr>
            <p:ph idx="1"/>
          </p:nvPr>
        </p:nvSpPr>
        <p:spPr>
          <a:xfrm>
            <a:off x="5183188" y="987425"/>
            <a:ext cx="6172200" cy="4873625"/>
          </a:xfrm>
        </p:spPr>
        <p:txBody>
          <a:bodyPr/>
          <a:lstStyle>
            <a:lvl1pPr>
              <a:defRPr sz="3200">
                <a:solidFill>
                  <a:srgbClr val="404040"/>
                </a:solidFill>
                <a:latin typeface="+mn-lt"/>
                <a:cs typeface="Poppins" panose="00000500000000000000" pitchFamily="2" charset="0"/>
              </a:defRPr>
            </a:lvl1pPr>
            <a:lvl2pPr>
              <a:defRPr sz="2800">
                <a:solidFill>
                  <a:srgbClr val="404040"/>
                </a:solidFill>
                <a:latin typeface="+mn-lt"/>
              </a:defRPr>
            </a:lvl2pPr>
            <a:lvl3pPr>
              <a:defRPr sz="2400">
                <a:solidFill>
                  <a:srgbClr val="404040"/>
                </a:solidFill>
                <a:latin typeface="+mn-lt"/>
              </a:defRPr>
            </a:lvl3pPr>
            <a:lvl4pPr>
              <a:defRPr sz="2000">
                <a:solidFill>
                  <a:srgbClr val="404040"/>
                </a:solidFill>
                <a:latin typeface="+mn-lt"/>
              </a:defRPr>
            </a:lvl4pPr>
            <a:lvl5pPr>
              <a:defRPr sz="2000">
                <a:solidFill>
                  <a:srgbClr val="404040"/>
                </a:solidFill>
                <a:latin typeface="+mn-lt"/>
              </a:defRPr>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tekst 3">
            <a:extLst>
              <a:ext uri="{FF2B5EF4-FFF2-40B4-BE49-F238E27FC236}">
                <a16:creationId xmlns:a16="http://schemas.microsoft.com/office/drawing/2014/main" id="{9222CB41-4909-7C5D-4C90-C85E3B40EB6B}"/>
              </a:ext>
            </a:extLst>
          </p:cNvPr>
          <p:cNvSpPr>
            <a:spLocks noGrp="1"/>
          </p:cNvSpPr>
          <p:nvPr>
            <p:ph type="body" sz="half" idx="2"/>
          </p:nvPr>
        </p:nvSpPr>
        <p:spPr>
          <a:xfrm>
            <a:off x="839788" y="2057400"/>
            <a:ext cx="3932237" cy="3811588"/>
          </a:xfrm>
        </p:spPr>
        <p:txBody>
          <a:bodyPr/>
          <a:lstStyle>
            <a:lvl1pPr marL="0" indent="0">
              <a:buNone/>
              <a:defRPr sz="1600">
                <a:solidFill>
                  <a:srgbClr val="404040"/>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pic>
        <p:nvPicPr>
          <p:cNvPr id="8" name="Afbeelding 7">
            <a:extLst>
              <a:ext uri="{FF2B5EF4-FFF2-40B4-BE49-F238E27FC236}">
                <a16:creationId xmlns:a16="http://schemas.microsoft.com/office/drawing/2014/main" id="{42A6D326-E11E-6E40-CA6C-7A2EC928120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22003" y="5895639"/>
            <a:ext cx="1147994" cy="962361"/>
          </a:xfrm>
          <a:prstGeom prst="rect">
            <a:avLst/>
          </a:prstGeom>
        </p:spPr>
      </p:pic>
      <p:cxnSp>
        <p:nvCxnSpPr>
          <p:cNvPr id="9" name="Rechte verbindingslijn 8">
            <a:extLst>
              <a:ext uri="{FF2B5EF4-FFF2-40B4-BE49-F238E27FC236}">
                <a16:creationId xmlns:a16="http://schemas.microsoft.com/office/drawing/2014/main" id="{FD83776A-77D6-2161-81C8-00B32FA4AD5B}"/>
              </a:ext>
            </a:extLst>
          </p:cNvPr>
          <p:cNvCxnSpPr>
            <a:cxnSpLocks/>
          </p:cNvCxnSpPr>
          <p:nvPr userDrawn="1"/>
        </p:nvCxnSpPr>
        <p:spPr>
          <a:xfrm>
            <a:off x="0" y="5922334"/>
            <a:ext cx="12192000" cy="0"/>
          </a:xfrm>
          <a:prstGeom prst="line">
            <a:avLst/>
          </a:prstGeom>
          <a:ln>
            <a:solidFill>
              <a:schemeClr val="bg2">
                <a:lumMod val="50000"/>
              </a:schemeClr>
            </a:solidFill>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3501704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3D8E28-7CCC-34F0-43A4-BFAC68A90B70}"/>
              </a:ext>
            </a:extLst>
          </p:cNvPr>
          <p:cNvSpPr>
            <a:spLocks noGrp="1"/>
          </p:cNvSpPr>
          <p:nvPr>
            <p:ph type="title"/>
          </p:nvPr>
        </p:nvSpPr>
        <p:spPr>
          <a:xfrm>
            <a:off x="839788" y="457200"/>
            <a:ext cx="3932237" cy="1600200"/>
          </a:xfrm>
        </p:spPr>
        <p:txBody>
          <a:bodyPr anchor="b"/>
          <a:lstStyle>
            <a:lvl1pPr>
              <a:defRPr sz="3200" b="1">
                <a:solidFill>
                  <a:srgbClr val="EE692E"/>
                </a:solidFill>
                <a:latin typeface="Poppins" panose="00000500000000000000" pitchFamily="2" charset="0"/>
                <a:cs typeface="Poppins" panose="00000500000000000000" pitchFamily="2" charset="0"/>
              </a:defRPr>
            </a:lvl1pPr>
          </a:lstStyle>
          <a:p>
            <a:r>
              <a:rPr lang="nl-NL"/>
              <a:t>Klik om stijl te bewerken</a:t>
            </a:r>
            <a:endParaRPr lang="nl-NL" dirty="0"/>
          </a:p>
        </p:txBody>
      </p:sp>
      <p:sp>
        <p:nvSpPr>
          <p:cNvPr id="3" name="Tijdelijke aanduiding voor afbeelding 2">
            <a:extLst>
              <a:ext uri="{FF2B5EF4-FFF2-40B4-BE49-F238E27FC236}">
                <a16:creationId xmlns:a16="http://schemas.microsoft.com/office/drawing/2014/main" id="{29BC5186-C065-FE7A-9AE6-1E76E818DE7C}"/>
              </a:ext>
            </a:extLst>
          </p:cNvPr>
          <p:cNvSpPr>
            <a:spLocks noGrp="1"/>
          </p:cNvSpPr>
          <p:nvPr>
            <p:ph type="pic" idx="1"/>
          </p:nvPr>
        </p:nvSpPr>
        <p:spPr>
          <a:xfrm>
            <a:off x="5183188" y="987425"/>
            <a:ext cx="6172200" cy="4873625"/>
          </a:xfrm>
        </p:spPr>
        <p:txBody>
          <a:bodyPr>
            <a:normAutofit/>
          </a:bodyPr>
          <a:lstStyle>
            <a:lvl1pPr marL="0" indent="0">
              <a:buNone/>
              <a:defRPr sz="2400">
                <a:solidFill>
                  <a:srgbClr val="404040"/>
                </a:solidFill>
                <a:latin typeface="Poppins" panose="00000500000000000000" pitchFamily="2" charset="0"/>
                <a:cs typeface="Poppins" panose="000005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nl-NL" dirty="0"/>
          </a:p>
        </p:txBody>
      </p:sp>
      <p:sp>
        <p:nvSpPr>
          <p:cNvPr id="4" name="Tijdelijke aanduiding voor tekst 3">
            <a:extLst>
              <a:ext uri="{FF2B5EF4-FFF2-40B4-BE49-F238E27FC236}">
                <a16:creationId xmlns:a16="http://schemas.microsoft.com/office/drawing/2014/main" id="{985E49F0-3825-295A-3993-B47D14833D5D}"/>
              </a:ext>
            </a:extLst>
          </p:cNvPr>
          <p:cNvSpPr>
            <a:spLocks noGrp="1"/>
          </p:cNvSpPr>
          <p:nvPr>
            <p:ph type="body" sz="half" idx="2"/>
          </p:nvPr>
        </p:nvSpPr>
        <p:spPr>
          <a:xfrm>
            <a:off x="839788" y="2057400"/>
            <a:ext cx="3932237" cy="3811588"/>
          </a:xfrm>
        </p:spPr>
        <p:txBody>
          <a:bodyPr/>
          <a:lstStyle>
            <a:lvl1pPr marL="0" indent="0">
              <a:buNone/>
              <a:defRPr sz="1600">
                <a:solidFill>
                  <a:srgbClr val="404040"/>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pic>
        <p:nvPicPr>
          <p:cNvPr id="8" name="Afbeelding 7">
            <a:extLst>
              <a:ext uri="{FF2B5EF4-FFF2-40B4-BE49-F238E27FC236}">
                <a16:creationId xmlns:a16="http://schemas.microsoft.com/office/drawing/2014/main" id="{8415A3FD-94C6-ED89-1A97-33D2762300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22003" y="5895639"/>
            <a:ext cx="1147994" cy="962361"/>
          </a:xfrm>
          <a:prstGeom prst="rect">
            <a:avLst/>
          </a:prstGeom>
        </p:spPr>
      </p:pic>
      <p:cxnSp>
        <p:nvCxnSpPr>
          <p:cNvPr id="9" name="Rechte verbindingslijn 8">
            <a:extLst>
              <a:ext uri="{FF2B5EF4-FFF2-40B4-BE49-F238E27FC236}">
                <a16:creationId xmlns:a16="http://schemas.microsoft.com/office/drawing/2014/main" id="{16B2273C-CB46-AEDA-2EAA-F1610ACC04F7}"/>
              </a:ext>
            </a:extLst>
          </p:cNvPr>
          <p:cNvCxnSpPr>
            <a:cxnSpLocks/>
          </p:cNvCxnSpPr>
          <p:nvPr userDrawn="1"/>
        </p:nvCxnSpPr>
        <p:spPr>
          <a:xfrm>
            <a:off x="0" y="5922334"/>
            <a:ext cx="12192000" cy="0"/>
          </a:xfrm>
          <a:prstGeom prst="line">
            <a:avLst/>
          </a:prstGeom>
          <a:ln>
            <a:solidFill>
              <a:schemeClr val="bg2">
                <a:lumMod val="50000"/>
              </a:schemeClr>
            </a:solidFill>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2383294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32D6EA72-0F14-1906-EEED-122EA444DC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dirty="0"/>
              <a:t>Klik om stijl te bewerken</a:t>
            </a:r>
          </a:p>
        </p:txBody>
      </p:sp>
      <p:sp>
        <p:nvSpPr>
          <p:cNvPr id="3" name="Tijdelijke aanduiding voor tekst 2">
            <a:extLst>
              <a:ext uri="{FF2B5EF4-FFF2-40B4-BE49-F238E27FC236}">
                <a16:creationId xmlns:a16="http://schemas.microsoft.com/office/drawing/2014/main" id="{E46938CD-874C-730B-3F50-F0D5A3C627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9F6536B-8E55-A65E-8A9A-B75FF33B9F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C4AB43-8F74-4637-A750-B585BC812B1E}" type="datetime2">
              <a:rPr lang="nl-NL" smtClean="0"/>
              <a:t>donderdag 16 april 2026</a:t>
            </a:fld>
            <a:endParaRPr lang="nl-NL"/>
          </a:p>
        </p:txBody>
      </p:sp>
      <p:sp>
        <p:nvSpPr>
          <p:cNvPr id="5" name="Tijdelijke aanduiding voor voettekst 4">
            <a:extLst>
              <a:ext uri="{FF2B5EF4-FFF2-40B4-BE49-F238E27FC236}">
                <a16:creationId xmlns:a16="http://schemas.microsoft.com/office/drawing/2014/main" id="{BFC17EEC-2CCE-72E6-ADD1-F92FA0E6EA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Tree>
    <p:extLst>
      <p:ext uri="{BB962C8B-B14F-4D97-AF65-F5344CB8AC3E}">
        <p14:creationId xmlns:p14="http://schemas.microsoft.com/office/powerpoint/2010/main" val="25827040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2" r:id="rId10"/>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22BAD-00AC-A22C-A9D2-68D3B459B19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5F1F93D-B607-E44C-F63A-EF11A54BB823}"/>
              </a:ext>
            </a:extLst>
          </p:cNvPr>
          <p:cNvSpPr>
            <a:spLocks noGrp="1"/>
          </p:cNvSpPr>
          <p:nvPr>
            <p:ph type="title"/>
          </p:nvPr>
        </p:nvSpPr>
        <p:spPr>
          <a:xfrm>
            <a:off x="831850" y="3204264"/>
            <a:ext cx="10515600" cy="760023"/>
          </a:xfrm>
        </p:spPr>
        <p:txBody>
          <a:bodyPr>
            <a:noAutofit/>
          </a:bodyPr>
          <a:lstStyle/>
          <a:p>
            <a:pPr algn="ctr"/>
            <a:r>
              <a:rPr lang="nl-NL" sz="4800" dirty="0"/>
              <a:t>Regioplannen in de praktijk</a:t>
            </a:r>
          </a:p>
        </p:txBody>
      </p:sp>
      <p:pic>
        <p:nvPicPr>
          <p:cNvPr id="6" name="Graphic 5" descr="Proost met effen opvulling">
            <a:extLst>
              <a:ext uri="{FF2B5EF4-FFF2-40B4-BE49-F238E27FC236}">
                <a16:creationId xmlns:a16="http://schemas.microsoft.com/office/drawing/2014/main" id="{9F120E17-C964-5F78-F987-7753A2F960D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84701" y="1340124"/>
            <a:ext cx="1422598" cy="1422598"/>
          </a:xfrm>
          <a:prstGeom prst="rect">
            <a:avLst/>
          </a:prstGeom>
        </p:spPr>
      </p:pic>
      <p:sp>
        <p:nvSpPr>
          <p:cNvPr id="5" name="Tijdelijke aanduiding voor tekst 4">
            <a:extLst>
              <a:ext uri="{FF2B5EF4-FFF2-40B4-BE49-F238E27FC236}">
                <a16:creationId xmlns:a16="http://schemas.microsoft.com/office/drawing/2014/main" id="{0E2037C3-6A45-0306-5712-937E9AFD68EE}"/>
              </a:ext>
            </a:extLst>
          </p:cNvPr>
          <p:cNvSpPr>
            <a:spLocks noGrp="1"/>
          </p:cNvSpPr>
          <p:nvPr>
            <p:ph type="body" idx="1"/>
          </p:nvPr>
        </p:nvSpPr>
        <p:spPr/>
        <p:txBody>
          <a:bodyPr/>
          <a:lstStyle/>
          <a:p>
            <a:endParaRPr lang="nl-NL"/>
          </a:p>
        </p:txBody>
      </p:sp>
    </p:spTree>
    <p:extLst>
      <p:ext uri="{BB962C8B-B14F-4D97-AF65-F5344CB8AC3E}">
        <p14:creationId xmlns:p14="http://schemas.microsoft.com/office/powerpoint/2010/main" val="973970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824C25-4F05-C16B-1842-56691E382B3F}"/>
              </a:ext>
            </a:extLst>
          </p:cNvPr>
          <p:cNvSpPr>
            <a:spLocks noGrp="1"/>
          </p:cNvSpPr>
          <p:nvPr>
            <p:ph type="title"/>
          </p:nvPr>
        </p:nvSpPr>
        <p:spPr>
          <a:xfrm>
            <a:off x="838200" y="365125"/>
            <a:ext cx="10515600" cy="846987"/>
          </a:xfrm>
        </p:spPr>
        <p:txBody>
          <a:bodyPr/>
          <a:lstStyle/>
          <a:p>
            <a:r>
              <a:rPr lang="nl-NL" dirty="0"/>
              <a:t>Regioplannen</a:t>
            </a:r>
          </a:p>
        </p:txBody>
      </p:sp>
      <p:sp>
        <p:nvSpPr>
          <p:cNvPr id="4" name="Rechthoek 3">
            <a:extLst>
              <a:ext uri="{FF2B5EF4-FFF2-40B4-BE49-F238E27FC236}">
                <a16:creationId xmlns:a16="http://schemas.microsoft.com/office/drawing/2014/main" id="{79834475-14DF-6F19-F20F-74E0BF493F37}"/>
              </a:ext>
            </a:extLst>
          </p:cNvPr>
          <p:cNvSpPr/>
          <p:nvPr/>
        </p:nvSpPr>
        <p:spPr>
          <a:xfrm>
            <a:off x="375558" y="1422299"/>
            <a:ext cx="3220258" cy="478422"/>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2000" b="1" dirty="0"/>
              <a:t>Landelijke procesafspraken</a:t>
            </a:r>
          </a:p>
        </p:txBody>
      </p:sp>
      <p:pic>
        <p:nvPicPr>
          <p:cNvPr id="1028" name="Picture 4" descr="lijn icoon voor Regio's 16741766 Vectorkunst bij Vecteezy">
            <a:extLst>
              <a:ext uri="{FF2B5EF4-FFF2-40B4-BE49-F238E27FC236}">
                <a16:creationId xmlns:a16="http://schemas.microsoft.com/office/drawing/2014/main" id="{236053E9-E7D5-1FFF-FB5F-677FFDE88CBD}"/>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853116" y="2874469"/>
            <a:ext cx="1784229" cy="1617601"/>
          </a:xfrm>
          <a:prstGeom prst="rect">
            <a:avLst/>
          </a:prstGeom>
          <a:noFill/>
          <a:extLst>
            <a:ext uri="{909E8E84-426E-40DD-AFC4-6F175D3DCCD1}">
              <a14:hiddenFill xmlns:a14="http://schemas.microsoft.com/office/drawing/2010/main">
                <a:solidFill>
                  <a:srgbClr val="FFFFFF"/>
                </a:solidFill>
              </a14:hiddenFill>
            </a:ext>
          </a:extLst>
        </p:spPr>
      </p:pic>
      <p:pic>
        <p:nvPicPr>
          <p:cNvPr id="11" name="Afbeelding 10">
            <a:extLst>
              <a:ext uri="{FF2B5EF4-FFF2-40B4-BE49-F238E27FC236}">
                <a16:creationId xmlns:a16="http://schemas.microsoft.com/office/drawing/2014/main" id="{7770F1AE-58B9-46EE-AEE5-1B6A468054D2}"/>
              </a:ext>
            </a:extLst>
          </p:cNvPr>
          <p:cNvPicPr>
            <a:picLocks noChangeAspect="1"/>
          </p:cNvPicPr>
          <p:nvPr/>
        </p:nvPicPr>
        <p:blipFill>
          <a:blip r:embed="rId4"/>
          <a:srcRect l="5372" t="31273" r="63210" b="39460"/>
          <a:stretch>
            <a:fillRect/>
          </a:stretch>
        </p:blipFill>
        <p:spPr>
          <a:xfrm>
            <a:off x="7479272" y="2530462"/>
            <a:ext cx="4487140" cy="2220556"/>
          </a:xfrm>
          <a:prstGeom prst="rect">
            <a:avLst/>
          </a:prstGeom>
          <a:effectLst>
            <a:softEdge rad="127000"/>
          </a:effectLst>
        </p:spPr>
      </p:pic>
      <p:sp>
        <p:nvSpPr>
          <p:cNvPr id="14" name="Rechthoek 13">
            <a:extLst>
              <a:ext uri="{FF2B5EF4-FFF2-40B4-BE49-F238E27FC236}">
                <a16:creationId xmlns:a16="http://schemas.microsoft.com/office/drawing/2014/main" id="{93D75103-8FF0-D6F7-6811-6AE4E0C687D2}"/>
              </a:ext>
            </a:extLst>
          </p:cNvPr>
          <p:cNvSpPr/>
          <p:nvPr/>
        </p:nvSpPr>
        <p:spPr>
          <a:xfrm>
            <a:off x="4203723" y="1422298"/>
            <a:ext cx="2916194" cy="478421"/>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2000" b="1" dirty="0">
                <a:solidFill>
                  <a:schemeClr val="bg1"/>
                </a:solidFill>
              </a:rPr>
              <a:t>Regioplannen</a:t>
            </a:r>
          </a:p>
        </p:txBody>
      </p:sp>
      <p:sp>
        <p:nvSpPr>
          <p:cNvPr id="16" name="Tekstvak 15">
            <a:extLst>
              <a:ext uri="{FF2B5EF4-FFF2-40B4-BE49-F238E27FC236}">
                <a16:creationId xmlns:a16="http://schemas.microsoft.com/office/drawing/2014/main" id="{08E1BE1F-7796-6A50-A21E-9F2F96296285}"/>
              </a:ext>
            </a:extLst>
          </p:cNvPr>
          <p:cNvSpPr txBox="1"/>
          <p:nvPr/>
        </p:nvSpPr>
        <p:spPr>
          <a:xfrm>
            <a:off x="375558" y="2513718"/>
            <a:ext cx="3220258" cy="2339102"/>
          </a:xfrm>
          <a:prstGeom prst="rect">
            <a:avLst/>
          </a:prstGeom>
          <a:noFill/>
        </p:spPr>
        <p:txBody>
          <a:bodyPr wrap="square">
            <a:spAutoFit/>
          </a:bodyPr>
          <a:lstStyle/>
          <a:p>
            <a:pPr>
              <a:spcAft>
                <a:spcPts val="600"/>
              </a:spcAft>
            </a:pPr>
            <a:r>
              <a:rPr lang="nl-NL" i="1" dirty="0">
                <a:solidFill>
                  <a:schemeClr val="tx1"/>
                </a:solidFill>
              </a:rPr>
              <a:t>Geen</a:t>
            </a:r>
            <a:r>
              <a:rPr lang="nl-NL" dirty="0">
                <a:solidFill>
                  <a:schemeClr val="tx1"/>
                </a:solidFill>
              </a:rPr>
              <a:t> landelijk convenant</a:t>
            </a:r>
          </a:p>
          <a:p>
            <a:pPr>
              <a:spcAft>
                <a:spcPts val="600"/>
              </a:spcAft>
            </a:pPr>
            <a:r>
              <a:rPr lang="nl-NL" i="1" dirty="0">
                <a:solidFill>
                  <a:schemeClr val="tx1"/>
                </a:solidFill>
              </a:rPr>
              <a:t>Wel </a:t>
            </a:r>
            <a:r>
              <a:rPr lang="nl-NL" dirty="0">
                <a:solidFill>
                  <a:schemeClr val="tx1"/>
                </a:solidFill>
              </a:rPr>
              <a:t>landelijke </a:t>
            </a:r>
            <a:r>
              <a:rPr lang="nl-NL" dirty="0"/>
              <a:t>afspraken over</a:t>
            </a:r>
            <a:endParaRPr lang="nl-NL" dirty="0">
              <a:solidFill>
                <a:schemeClr val="tx1"/>
              </a:solidFill>
            </a:endParaRPr>
          </a:p>
          <a:p>
            <a:pPr marL="185738" lvl="1" indent="-173038">
              <a:spcAft>
                <a:spcPts val="600"/>
              </a:spcAft>
              <a:buFont typeface="Arial" panose="020B0604020202020204" pitchFamily="34" charset="0"/>
              <a:buChar char="•"/>
            </a:pPr>
            <a:r>
              <a:rPr lang="nl-NL" dirty="0">
                <a:solidFill>
                  <a:schemeClr val="tx1"/>
                </a:solidFill>
              </a:rPr>
              <a:t>Regioplan voor aanpak krapte op korte en langere termijn</a:t>
            </a:r>
          </a:p>
          <a:p>
            <a:pPr marL="185738" lvl="1" indent="-173038">
              <a:spcAft>
                <a:spcPts val="600"/>
              </a:spcAft>
              <a:buFont typeface="Arial" panose="020B0604020202020204" pitchFamily="34" charset="0"/>
              <a:buChar char="•"/>
            </a:pPr>
            <a:r>
              <a:rPr lang="nl-NL" dirty="0">
                <a:solidFill>
                  <a:schemeClr val="tx1"/>
                </a:solidFill>
              </a:rPr>
              <a:t>Inzet prestatietoeslag voor aantoonbare extra kosten</a:t>
            </a:r>
          </a:p>
          <a:p>
            <a:pPr marL="185738" lvl="1" indent="-173038">
              <a:spcAft>
                <a:spcPts val="600"/>
              </a:spcAft>
              <a:buFont typeface="Arial" panose="020B0604020202020204" pitchFamily="34" charset="0"/>
              <a:buChar char="•"/>
            </a:pPr>
            <a:r>
              <a:rPr lang="nl-NL" dirty="0"/>
              <a:t>Gelijkgerichtheid</a:t>
            </a:r>
            <a:r>
              <a:rPr lang="nl-NL" dirty="0">
                <a:solidFill>
                  <a:schemeClr val="tx1"/>
                </a:solidFill>
              </a:rPr>
              <a:t> verzekeraars</a:t>
            </a:r>
          </a:p>
        </p:txBody>
      </p:sp>
      <p:sp>
        <p:nvSpPr>
          <p:cNvPr id="17" name="Rechthoek 16">
            <a:extLst>
              <a:ext uri="{FF2B5EF4-FFF2-40B4-BE49-F238E27FC236}">
                <a16:creationId xmlns:a16="http://schemas.microsoft.com/office/drawing/2014/main" id="{A802BC6A-8FDD-B69B-B78E-10CDD093FEB8}"/>
              </a:ext>
            </a:extLst>
          </p:cNvPr>
          <p:cNvSpPr/>
          <p:nvPr/>
        </p:nvSpPr>
        <p:spPr>
          <a:xfrm>
            <a:off x="7479273" y="1420330"/>
            <a:ext cx="4434971" cy="478421"/>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2000" b="1" dirty="0">
                <a:solidFill>
                  <a:schemeClr val="bg1"/>
                </a:solidFill>
              </a:rPr>
              <a:t>Invulling in de praktijk</a:t>
            </a:r>
          </a:p>
        </p:txBody>
      </p:sp>
      <p:sp>
        <p:nvSpPr>
          <p:cNvPr id="18" name="Rechthoek 17">
            <a:extLst>
              <a:ext uri="{FF2B5EF4-FFF2-40B4-BE49-F238E27FC236}">
                <a16:creationId xmlns:a16="http://schemas.microsoft.com/office/drawing/2014/main" id="{3E053C12-5C42-A8CB-929A-DBB2F7735BDE}"/>
              </a:ext>
            </a:extLst>
          </p:cNvPr>
          <p:cNvSpPr/>
          <p:nvPr/>
        </p:nvSpPr>
        <p:spPr>
          <a:xfrm>
            <a:off x="7479272" y="4852820"/>
            <a:ext cx="4487139" cy="42349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2000" b="1" dirty="0">
                <a:solidFill>
                  <a:schemeClr val="tx1"/>
                </a:solidFill>
              </a:rPr>
              <a:t>Regiobeeld als input</a:t>
            </a:r>
          </a:p>
        </p:txBody>
      </p:sp>
      <p:sp>
        <p:nvSpPr>
          <p:cNvPr id="19" name="Rechthoek 18">
            <a:extLst>
              <a:ext uri="{FF2B5EF4-FFF2-40B4-BE49-F238E27FC236}">
                <a16:creationId xmlns:a16="http://schemas.microsoft.com/office/drawing/2014/main" id="{ED179DAF-5BA6-7768-D8EB-BEE8C649DD12}"/>
              </a:ext>
            </a:extLst>
          </p:cNvPr>
          <p:cNvSpPr/>
          <p:nvPr/>
        </p:nvSpPr>
        <p:spPr>
          <a:xfrm>
            <a:off x="7479272" y="5378115"/>
            <a:ext cx="4487139" cy="43265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2000" b="1" dirty="0">
                <a:solidFill>
                  <a:schemeClr val="tx1"/>
                </a:solidFill>
              </a:rPr>
              <a:t>Proces </a:t>
            </a:r>
            <a:r>
              <a:rPr lang="nl-NL" sz="2000" b="1" dirty="0" err="1">
                <a:solidFill>
                  <a:schemeClr val="tx1"/>
                </a:solidFill>
              </a:rPr>
              <a:t>tbv</a:t>
            </a:r>
            <a:r>
              <a:rPr lang="nl-NL" sz="2000" b="1" dirty="0">
                <a:solidFill>
                  <a:schemeClr val="tx1"/>
                </a:solidFill>
              </a:rPr>
              <a:t> addendum</a:t>
            </a:r>
          </a:p>
        </p:txBody>
      </p:sp>
      <p:sp>
        <p:nvSpPr>
          <p:cNvPr id="3" name="Tekstvak 2">
            <a:extLst>
              <a:ext uri="{FF2B5EF4-FFF2-40B4-BE49-F238E27FC236}">
                <a16:creationId xmlns:a16="http://schemas.microsoft.com/office/drawing/2014/main" id="{529444E6-E348-C6AE-CD16-0804177B6D60}"/>
              </a:ext>
            </a:extLst>
          </p:cNvPr>
          <p:cNvSpPr txBox="1"/>
          <p:nvPr/>
        </p:nvSpPr>
        <p:spPr>
          <a:xfrm>
            <a:off x="4051691" y="4492070"/>
            <a:ext cx="3220258" cy="369332"/>
          </a:xfrm>
          <a:prstGeom prst="rect">
            <a:avLst/>
          </a:prstGeom>
          <a:noFill/>
        </p:spPr>
        <p:txBody>
          <a:bodyPr wrap="square">
            <a:spAutoFit/>
          </a:bodyPr>
          <a:lstStyle/>
          <a:p>
            <a:pPr algn="ctr">
              <a:spcAft>
                <a:spcPts val="600"/>
              </a:spcAft>
            </a:pPr>
            <a:r>
              <a:rPr lang="nl-NL" i="1" dirty="0"/>
              <a:t>v</a:t>
            </a:r>
            <a:r>
              <a:rPr lang="nl-NL" i="1" dirty="0">
                <a:solidFill>
                  <a:schemeClr val="tx1"/>
                </a:solidFill>
              </a:rPr>
              <a:t>oor KSV’s met krapte</a:t>
            </a:r>
            <a:endParaRPr lang="nl-NL" dirty="0">
              <a:solidFill>
                <a:schemeClr val="tx1"/>
              </a:solidFill>
            </a:endParaRPr>
          </a:p>
        </p:txBody>
      </p:sp>
      <p:sp>
        <p:nvSpPr>
          <p:cNvPr id="5" name="Rechthoek 4">
            <a:extLst>
              <a:ext uri="{FF2B5EF4-FFF2-40B4-BE49-F238E27FC236}">
                <a16:creationId xmlns:a16="http://schemas.microsoft.com/office/drawing/2014/main" id="{9ECB110C-DFA2-157E-918F-DC1849BB45EF}"/>
              </a:ext>
            </a:extLst>
          </p:cNvPr>
          <p:cNvSpPr/>
          <p:nvPr/>
        </p:nvSpPr>
        <p:spPr>
          <a:xfrm>
            <a:off x="7479272" y="2106969"/>
            <a:ext cx="4487139" cy="42349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2000" b="1" dirty="0">
                <a:solidFill>
                  <a:schemeClr val="tx1"/>
                </a:solidFill>
              </a:rPr>
              <a:t>Uniform format</a:t>
            </a:r>
          </a:p>
        </p:txBody>
      </p:sp>
    </p:spTree>
    <p:extLst>
      <p:ext uri="{BB962C8B-B14F-4D97-AF65-F5344CB8AC3E}">
        <p14:creationId xmlns:p14="http://schemas.microsoft.com/office/powerpoint/2010/main" val="337358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DC4D86-2D2A-0B33-F829-50049508D35E}"/>
              </a:ext>
            </a:extLst>
          </p:cNvPr>
          <p:cNvSpPr>
            <a:spLocks noGrp="1"/>
          </p:cNvSpPr>
          <p:nvPr>
            <p:ph type="title"/>
          </p:nvPr>
        </p:nvSpPr>
        <p:spPr/>
        <p:txBody>
          <a:bodyPr/>
          <a:lstStyle/>
          <a:p>
            <a:r>
              <a:rPr lang="nl-NL" dirty="0"/>
              <a:t>Format regioplan</a:t>
            </a:r>
          </a:p>
        </p:txBody>
      </p:sp>
      <p:sp>
        <p:nvSpPr>
          <p:cNvPr id="8" name="Rechthoek 7">
            <a:extLst>
              <a:ext uri="{FF2B5EF4-FFF2-40B4-BE49-F238E27FC236}">
                <a16:creationId xmlns:a16="http://schemas.microsoft.com/office/drawing/2014/main" id="{A2E9C12A-8E30-CAAA-9A52-B3D0398EDB02}"/>
              </a:ext>
            </a:extLst>
          </p:cNvPr>
          <p:cNvSpPr/>
          <p:nvPr/>
        </p:nvSpPr>
        <p:spPr>
          <a:xfrm>
            <a:off x="977900" y="1097812"/>
            <a:ext cx="4495800" cy="58420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lIns="72000" rIns="0" rtlCol="0" anchor="ctr"/>
          <a:lstStyle/>
          <a:p>
            <a:r>
              <a:rPr lang="nl-NL" b="1" dirty="0"/>
              <a:t>1. Algemeen</a:t>
            </a:r>
          </a:p>
        </p:txBody>
      </p:sp>
      <p:sp>
        <p:nvSpPr>
          <p:cNvPr id="9" name="Rechthoek 8">
            <a:extLst>
              <a:ext uri="{FF2B5EF4-FFF2-40B4-BE49-F238E27FC236}">
                <a16:creationId xmlns:a16="http://schemas.microsoft.com/office/drawing/2014/main" id="{9151AE58-9586-3A79-787B-F3B46602B047}"/>
              </a:ext>
            </a:extLst>
          </p:cNvPr>
          <p:cNvSpPr/>
          <p:nvPr/>
        </p:nvSpPr>
        <p:spPr>
          <a:xfrm>
            <a:off x="977900" y="1794195"/>
            <a:ext cx="4495800" cy="58420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lIns="72000" rIns="0" rtlCol="0" anchor="ctr"/>
          <a:lstStyle/>
          <a:p>
            <a:r>
              <a:rPr lang="nl-NL" b="1" dirty="0"/>
              <a:t>2. Voorstel aanpak</a:t>
            </a:r>
          </a:p>
        </p:txBody>
      </p:sp>
      <p:sp>
        <p:nvSpPr>
          <p:cNvPr id="10" name="Rechthoek 9">
            <a:extLst>
              <a:ext uri="{FF2B5EF4-FFF2-40B4-BE49-F238E27FC236}">
                <a16:creationId xmlns:a16="http://schemas.microsoft.com/office/drawing/2014/main" id="{F093BEC0-FDF0-9FD2-28B5-CF752AE0C8A7}"/>
              </a:ext>
            </a:extLst>
          </p:cNvPr>
          <p:cNvSpPr/>
          <p:nvPr/>
        </p:nvSpPr>
        <p:spPr>
          <a:xfrm>
            <a:off x="977900" y="2490578"/>
            <a:ext cx="4495800" cy="58420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lIns="72000" rIns="0" rtlCol="0" anchor="ctr"/>
          <a:lstStyle/>
          <a:p>
            <a:r>
              <a:rPr lang="nl-NL" b="1" dirty="0"/>
              <a:t>3. Voorwaarden en afspraken</a:t>
            </a:r>
          </a:p>
        </p:txBody>
      </p:sp>
      <p:sp>
        <p:nvSpPr>
          <p:cNvPr id="11" name="Rechthoek 10">
            <a:extLst>
              <a:ext uri="{FF2B5EF4-FFF2-40B4-BE49-F238E27FC236}">
                <a16:creationId xmlns:a16="http://schemas.microsoft.com/office/drawing/2014/main" id="{D4867BD9-F7A5-DDEC-18EB-7C148780B9D0}"/>
              </a:ext>
            </a:extLst>
          </p:cNvPr>
          <p:cNvSpPr/>
          <p:nvPr/>
        </p:nvSpPr>
        <p:spPr>
          <a:xfrm>
            <a:off x="977900" y="3186961"/>
            <a:ext cx="4495800" cy="58420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lIns="72000" rIns="0" rtlCol="0" anchor="ctr"/>
          <a:lstStyle/>
          <a:p>
            <a:r>
              <a:rPr lang="nl-NL" b="1" dirty="0"/>
              <a:t>4. Maatregelen bij niet-nakomen afspraken</a:t>
            </a:r>
          </a:p>
        </p:txBody>
      </p:sp>
      <p:sp>
        <p:nvSpPr>
          <p:cNvPr id="12" name="Rechthoek 11">
            <a:extLst>
              <a:ext uri="{FF2B5EF4-FFF2-40B4-BE49-F238E27FC236}">
                <a16:creationId xmlns:a16="http://schemas.microsoft.com/office/drawing/2014/main" id="{CF72A668-F8AD-9465-427E-B3D2F321751A}"/>
              </a:ext>
            </a:extLst>
          </p:cNvPr>
          <p:cNvSpPr/>
          <p:nvPr/>
        </p:nvSpPr>
        <p:spPr>
          <a:xfrm>
            <a:off x="977900" y="3883344"/>
            <a:ext cx="4495800" cy="58420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lIns="72000" rIns="0" rtlCol="0" anchor="ctr"/>
          <a:lstStyle/>
          <a:p>
            <a:r>
              <a:rPr lang="nl-NL" b="1" dirty="0"/>
              <a:t>5. Gezamenlijke communicatie</a:t>
            </a:r>
          </a:p>
        </p:txBody>
      </p:sp>
      <p:sp>
        <p:nvSpPr>
          <p:cNvPr id="13" name="Rechthoek 12">
            <a:extLst>
              <a:ext uri="{FF2B5EF4-FFF2-40B4-BE49-F238E27FC236}">
                <a16:creationId xmlns:a16="http://schemas.microsoft.com/office/drawing/2014/main" id="{EBF6B2B4-FCBE-60D5-43A5-6047AF73BE98}"/>
              </a:ext>
            </a:extLst>
          </p:cNvPr>
          <p:cNvSpPr/>
          <p:nvPr/>
        </p:nvSpPr>
        <p:spPr>
          <a:xfrm>
            <a:off x="977900" y="4579727"/>
            <a:ext cx="4495800" cy="58420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lIns="72000" rIns="0" rtlCol="0" anchor="ctr"/>
          <a:lstStyle/>
          <a:p>
            <a:r>
              <a:rPr lang="nl-NL" b="1" dirty="0"/>
              <a:t>6. Monitoring</a:t>
            </a:r>
          </a:p>
        </p:txBody>
      </p:sp>
      <p:sp>
        <p:nvSpPr>
          <p:cNvPr id="14" name="Rechthoek 13">
            <a:extLst>
              <a:ext uri="{FF2B5EF4-FFF2-40B4-BE49-F238E27FC236}">
                <a16:creationId xmlns:a16="http://schemas.microsoft.com/office/drawing/2014/main" id="{57E20D3A-44FF-450C-A85C-333C3006DB84}"/>
              </a:ext>
            </a:extLst>
          </p:cNvPr>
          <p:cNvSpPr/>
          <p:nvPr/>
        </p:nvSpPr>
        <p:spPr>
          <a:xfrm>
            <a:off x="977900" y="5276112"/>
            <a:ext cx="4495800" cy="58420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lIns="72000" rIns="0" rtlCol="0" anchor="ctr"/>
          <a:lstStyle/>
          <a:p>
            <a:r>
              <a:rPr lang="nl-NL" b="1" dirty="0"/>
              <a:t>7. Financiële afspraken</a:t>
            </a:r>
          </a:p>
        </p:txBody>
      </p:sp>
      <p:sp>
        <p:nvSpPr>
          <p:cNvPr id="15" name="Rechthoek 14">
            <a:extLst>
              <a:ext uri="{FF2B5EF4-FFF2-40B4-BE49-F238E27FC236}">
                <a16:creationId xmlns:a16="http://schemas.microsoft.com/office/drawing/2014/main" id="{E0B2B7BB-40CE-7276-5C7C-D843DF0553DF}"/>
              </a:ext>
            </a:extLst>
          </p:cNvPr>
          <p:cNvSpPr/>
          <p:nvPr/>
        </p:nvSpPr>
        <p:spPr>
          <a:xfrm>
            <a:off x="5613400" y="1097812"/>
            <a:ext cx="6375400" cy="584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72000" rIns="0" rtlCol="0" anchor="ctr"/>
          <a:lstStyle/>
          <a:p>
            <a:r>
              <a:rPr lang="nl-NL" dirty="0">
                <a:solidFill>
                  <a:schemeClr val="tx1"/>
                </a:solidFill>
              </a:rPr>
              <a:t>Betrokken partijen, situatie regio, prognose krapte</a:t>
            </a:r>
          </a:p>
        </p:txBody>
      </p:sp>
      <p:sp>
        <p:nvSpPr>
          <p:cNvPr id="16" name="Rechthoek 15">
            <a:extLst>
              <a:ext uri="{FF2B5EF4-FFF2-40B4-BE49-F238E27FC236}">
                <a16:creationId xmlns:a16="http://schemas.microsoft.com/office/drawing/2014/main" id="{62ADED07-1539-FD33-1EF2-AFA0CC9517E4}"/>
              </a:ext>
            </a:extLst>
          </p:cNvPr>
          <p:cNvSpPr/>
          <p:nvPr/>
        </p:nvSpPr>
        <p:spPr>
          <a:xfrm>
            <a:off x="5613400" y="1794195"/>
            <a:ext cx="6375400" cy="584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72000" rIns="0" rtlCol="0" anchor="ctr"/>
          <a:lstStyle/>
          <a:p>
            <a:r>
              <a:rPr lang="nl-NL" dirty="0">
                <a:solidFill>
                  <a:schemeClr val="tx1"/>
                </a:solidFill>
              </a:rPr>
              <a:t>Type oplossingsrichtingen en invulling daarvan</a:t>
            </a:r>
          </a:p>
        </p:txBody>
      </p:sp>
      <p:sp>
        <p:nvSpPr>
          <p:cNvPr id="17" name="Rechthoek 16">
            <a:extLst>
              <a:ext uri="{FF2B5EF4-FFF2-40B4-BE49-F238E27FC236}">
                <a16:creationId xmlns:a16="http://schemas.microsoft.com/office/drawing/2014/main" id="{027365A2-3814-4094-EB7C-4F6F98CA3017}"/>
              </a:ext>
            </a:extLst>
          </p:cNvPr>
          <p:cNvSpPr/>
          <p:nvPr/>
        </p:nvSpPr>
        <p:spPr>
          <a:xfrm>
            <a:off x="5613400" y="2490578"/>
            <a:ext cx="6375400" cy="584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72000" rIns="0" rtlCol="0" anchor="ctr"/>
          <a:lstStyle/>
          <a:p>
            <a:r>
              <a:rPr lang="nl-NL" dirty="0">
                <a:solidFill>
                  <a:schemeClr val="tx1"/>
                </a:solidFill>
              </a:rPr>
              <a:t>Korte termijn: inzicht, coördinatie, afschaling, tooling en werkwijze Middellange termijn: opleiding, werving, verlagen uitstroom</a:t>
            </a:r>
          </a:p>
        </p:txBody>
      </p:sp>
      <p:sp>
        <p:nvSpPr>
          <p:cNvPr id="18" name="Rechthoek 17">
            <a:extLst>
              <a:ext uri="{FF2B5EF4-FFF2-40B4-BE49-F238E27FC236}">
                <a16:creationId xmlns:a16="http://schemas.microsoft.com/office/drawing/2014/main" id="{26C54FDD-080D-EDB6-B915-75835AA52D43}"/>
              </a:ext>
            </a:extLst>
          </p:cNvPr>
          <p:cNvSpPr/>
          <p:nvPr/>
        </p:nvSpPr>
        <p:spPr>
          <a:xfrm>
            <a:off x="5613400" y="3186961"/>
            <a:ext cx="6375400" cy="584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72000" rIns="0" rtlCol="0" anchor="ctr"/>
          <a:lstStyle/>
          <a:p>
            <a:r>
              <a:rPr lang="nl-NL" dirty="0">
                <a:solidFill>
                  <a:schemeClr val="tx1"/>
                </a:solidFill>
              </a:rPr>
              <a:t>Signalering, escalatieproces, maatregelen</a:t>
            </a:r>
          </a:p>
        </p:txBody>
      </p:sp>
      <p:sp>
        <p:nvSpPr>
          <p:cNvPr id="19" name="Rechthoek 18">
            <a:extLst>
              <a:ext uri="{FF2B5EF4-FFF2-40B4-BE49-F238E27FC236}">
                <a16:creationId xmlns:a16="http://schemas.microsoft.com/office/drawing/2014/main" id="{40493A12-87E3-DE24-E0BA-9245C8B100D0}"/>
              </a:ext>
            </a:extLst>
          </p:cNvPr>
          <p:cNvSpPr/>
          <p:nvPr/>
        </p:nvSpPr>
        <p:spPr>
          <a:xfrm>
            <a:off x="5613400" y="3883344"/>
            <a:ext cx="6375400" cy="584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72000" rIns="0" rtlCol="0" anchor="ctr"/>
          <a:lstStyle/>
          <a:p>
            <a:r>
              <a:rPr lang="nl-NL" dirty="0">
                <a:solidFill>
                  <a:schemeClr val="tx1"/>
                </a:solidFill>
              </a:rPr>
              <a:t>Richting cliënten, regionale partners en systeempartijen als nodig</a:t>
            </a:r>
          </a:p>
        </p:txBody>
      </p:sp>
      <p:sp>
        <p:nvSpPr>
          <p:cNvPr id="20" name="Rechthoek 19">
            <a:extLst>
              <a:ext uri="{FF2B5EF4-FFF2-40B4-BE49-F238E27FC236}">
                <a16:creationId xmlns:a16="http://schemas.microsoft.com/office/drawing/2014/main" id="{4820B1AF-317D-3153-E80E-E984B58F42C3}"/>
              </a:ext>
            </a:extLst>
          </p:cNvPr>
          <p:cNvSpPr/>
          <p:nvPr/>
        </p:nvSpPr>
        <p:spPr>
          <a:xfrm>
            <a:off x="5613400" y="4579727"/>
            <a:ext cx="6375400" cy="584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72000" rIns="0" rtlCol="0" anchor="ctr"/>
          <a:lstStyle/>
          <a:p>
            <a:r>
              <a:rPr lang="nl-NL" dirty="0">
                <a:solidFill>
                  <a:schemeClr val="tx1"/>
                </a:solidFill>
              </a:rPr>
              <a:t>Monitoring en evaluatie</a:t>
            </a:r>
          </a:p>
        </p:txBody>
      </p:sp>
      <p:sp>
        <p:nvSpPr>
          <p:cNvPr id="21" name="Rechthoek 20">
            <a:extLst>
              <a:ext uri="{FF2B5EF4-FFF2-40B4-BE49-F238E27FC236}">
                <a16:creationId xmlns:a16="http://schemas.microsoft.com/office/drawing/2014/main" id="{DBFEF315-BF3A-2805-084E-87DC1D965115}"/>
              </a:ext>
            </a:extLst>
          </p:cNvPr>
          <p:cNvSpPr/>
          <p:nvPr/>
        </p:nvSpPr>
        <p:spPr>
          <a:xfrm>
            <a:off x="5613400" y="5276112"/>
            <a:ext cx="6375400" cy="584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72000" rIns="0" rtlCol="0" anchor="ctr"/>
          <a:lstStyle/>
          <a:p>
            <a:r>
              <a:rPr lang="nl-NL" dirty="0">
                <a:solidFill>
                  <a:schemeClr val="tx1"/>
                </a:solidFill>
              </a:rPr>
              <a:t>Financiële afspraken indien nodig</a:t>
            </a:r>
          </a:p>
        </p:txBody>
      </p:sp>
    </p:spTree>
    <p:extLst>
      <p:ext uri="{BB962C8B-B14F-4D97-AF65-F5344CB8AC3E}">
        <p14:creationId xmlns:p14="http://schemas.microsoft.com/office/powerpoint/2010/main" val="2791916118"/>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 PPT NIEUW" id="{0E30E1C7-9C9C-4272-8802-5BD7AD84FEE8}" vid="{F3FA57C7-B50E-4DDA-BDC1-A805E5236EE0}"/>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 PPT NIEUW</Template>
  <TotalTime>608</TotalTime>
  <Words>208</Words>
  <Application>Microsoft Office PowerPoint</Application>
  <PresentationFormat>Breedbeeld</PresentationFormat>
  <Paragraphs>34</Paragraphs>
  <Slides>3</Slides>
  <Notes>1</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3</vt:i4>
      </vt:variant>
    </vt:vector>
  </HeadingPairs>
  <TitlesOfParts>
    <vt:vector size="8" baseType="lpstr">
      <vt:lpstr>Arial</vt:lpstr>
      <vt:lpstr>Calibri</vt:lpstr>
      <vt:lpstr>Calibri Light</vt:lpstr>
      <vt:lpstr>Poppins</vt:lpstr>
      <vt:lpstr>Kantoorthema</vt:lpstr>
      <vt:lpstr>Regioplannen in de praktijk</vt:lpstr>
      <vt:lpstr>Regioplannen</vt:lpstr>
      <vt:lpstr>Format regioplan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Sophie Rustenhoven</dc:creator>
  <cp:lastModifiedBy>Koen Jansen</cp:lastModifiedBy>
  <cp:revision>23</cp:revision>
  <dcterms:created xsi:type="dcterms:W3CDTF">2026-03-25T09:37:43Z</dcterms:created>
  <dcterms:modified xsi:type="dcterms:W3CDTF">2026-04-16T14:55:52Z</dcterms:modified>
</cp:coreProperties>
</file>